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1"/>
  </p:notesMasterIdLst>
  <p:handoutMasterIdLst>
    <p:handoutMasterId r:id="rId12"/>
  </p:handoutMasterIdLst>
  <p:sldIdLst>
    <p:sldId id="324" r:id="rId5"/>
    <p:sldId id="328" r:id="rId6"/>
    <p:sldId id="329" r:id="rId7"/>
    <p:sldId id="330" r:id="rId8"/>
    <p:sldId id="331" r:id="rId9"/>
    <p:sldId id="332" r:id="rId10"/>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12E02-D233-48BE-9684-01D8C38C4072}" v="1" dt="2024-11-19T01:10:38.268"/>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51" d="100"/>
          <a:sy n="51" d="100"/>
        </p:scale>
        <p:origin x="888" y="43"/>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Lawson" userId="b61035319bc25dde" providerId="LiveId" clId="{12312E02-D233-48BE-9684-01D8C38C4072}"/>
    <pc:docChg chg="undo custSel addSld delSld modSld">
      <pc:chgData name="Corinne Lawson" userId="b61035319bc25dde" providerId="LiveId" clId="{12312E02-D233-48BE-9684-01D8C38C4072}" dt="2024-11-19T10:18:30.316" v="83" actId="20577"/>
      <pc:docMkLst>
        <pc:docMk/>
      </pc:docMkLst>
      <pc:sldChg chg="del">
        <pc:chgData name="Corinne Lawson" userId="b61035319bc25dde" providerId="LiveId" clId="{12312E02-D233-48BE-9684-01D8C38C4072}" dt="2024-11-19T00:50:23.135" v="0" actId="47"/>
        <pc:sldMkLst>
          <pc:docMk/>
          <pc:sldMk cId="39254329" sldId="331"/>
        </pc:sldMkLst>
      </pc:sldChg>
      <pc:sldChg chg="modSp new del mod">
        <pc:chgData name="Corinne Lawson" userId="b61035319bc25dde" providerId="LiveId" clId="{12312E02-D233-48BE-9684-01D8C38C4072}" dt="2024-11-19T00:52:11.509" v="3" actId="47"/>
        <pc:sldMkLst>
          <pc:docMk/>
          <pc:sldMk cId="168572669" sldId="331"/>
        </pc:sldMkLst>
        <pc:spChg chg="mod">
          <ac:chgData name="Corinne Lawson" userId="b61035319bc25dde" providerId="LiveId" clId="{12312E02-D233-48BE-9684-01D8C38C4072}" dt="2024-11-19T00:51:12.543" v="2" actId="14100"/>
          <ac:spMkLst>
            <pc:docMk/>
            <pc:sldMk cId="168572669" sldId="331"/>
            <ac:spMk id="2" creationId="{3ED77DCB-A537-46AB-E992-9FE068002A3F}"/>
          </ac:spMkLst>
        </pc:spChg>
      </pc:sldChg>
      <pc:sldChg chg="modSp new mod">
        <pc:chgData name="Corinne Lawson" userId="b61035319bc25dde" providerId="LiveId" clId="{12312E02-D233-48BE-9684-01D8C38C4072}" dt="2024-11-19T10:18:30.316" v="83" actId="20577"/>
        <pc:sldMkLst>
          <pc:docMk/>
          <pc:sldMk cId="2848152558" sldId="331"/>
        </pc:sldMkLst>
        <pc:spChg chg="mod">
          <ac:chgData name="Corinne Lawson" userId="b61035319bc25dde" providerId="LiveId" clId="{12312E02-D233-48BE-9684-01D8C38C4072}" dt="2024-11-19T01:16:24.839" v="79" actId="20577"/>
          <ac:spMkLst>
            <pc:docMk/>
            <pc:sldMk cId="2848152558" sldId="331"/>
            <ac:spMk id="2" creationId="{6E768D13-8E4B-53A1-3843-48F33A1524E8}"/>
          </ac:spMkLst>
        </pc:spChg>
        <pc:spChg chg="mod">
          <ac:chgData name="Corinne Lawson" userId="b61035319bc25dde" providerId="LiveId" clId="{12312E02-D233-48BE-9684-01D8C38C4072}" dt="2024-11-19T10:18:30.316" v="83" actId="20577"/>
          <ac:spMkLst>
            <pc:docMk/>
            <pc:sldMk cId="2848152558" sldId="331"/>
            <ac:spMk id="3" creationId="{9232D93B-9EFC-B0E8-3203-A60D558B3025}"/>
          </ac:spMkLst>
        </pc:spChg>
        <pc:spChg chg="mod">
          <ac:chgData name="Corinne Lawson" userId="b61035319bc25dde" providerId="LiveId" clId="{12312E02-D233-48BE-9684-01D8C38C4072}" dt="2024-11-19T01:17:06.365" v="81" actId="27636"/>
          <ac:spMkLst>
            <pc:docMk/>
            <pc:sldMk cId="2848152558" sldId="331"/>
            <ac:spMk id="4" creationId="{A8F0140E-E71A-BE6E-E705-DAFBA297A3A0}"/>
          </ac:spMkLst>
        </pc:spChg>
      </pc:sldChg>
      <pc:sldChg chg="addSp delSp modSp new mod">
        <pc:chgData name="Corinne Lawson" userId="b61035319bc25dde" providerId="LiveId" clId="{12312E02-D233-48BE-9684-01D8C38C4072}" dt="2024-11-19T01:10:51.548" v="24" actId="478"/>
        <pc:sldMkLst>
          <pc:docMk/>
          <pc:sldMk cId="2506381787" sldId="332"/>
        </pc:sldMkLst>
        <pc:spChg chg="mod">
          <ac:chgData name="Corinne Lawson" userId="b61035319bc25dde" providerId="LiveId" clId="{12312E02-D233-48BE-9684-01D8C38C4072}" dt="2024-11-19T00:54:26.101" v="8" actId="14100"/>
          <ac:spMkLst>
            <pc:docMk/>
            <pc:sldMk cId="2506381787" sldId="332"/>
            <ac:spMk id="2" creationId="{46DA8E40-B565-74D9-8EBD-0D28A5224300}"/>
          </ac:spMkLst>
        </pc:spChg>
        <pc:spChg chg="mod">
          <ac:chgData name="Corinne Lawson" userId="b61035319bc25dde" providerId="LiveId" clId="{12312E02-D233-48BE-9684-01D8C38C4072}" dt="2024-11-19T00:56:52.805" v="20" actId="14100"/>
          <ac:spMkLst>
            <pc:docMk/>
            <pc:sldMk cId="2506381787" sldId="332"/>
            <ac:spMk id="3" creationId="{9F65EF1F-01D8-1186-EC9F-2AD188629018}"/>
          </ac:spMkLst>
        </pc:spChg>
        <pc:spChg chg="del">
          <ac:chgData name="Corinne Lawson" userId="b61035319bc25dde" providerId="LiveId" clId="{12312E02-D233-48BE-9684-01D8C38C4072}" dt="2024-11-19T01:10:38.268" v="21" actId="931"/>
          <ac:spMkLst>
            <pc:docMk/>
            <pc:sldMk cId="2506381787" sldId="332"/>
            <ac:spMk id="4" creationId="{5C03B95F-2902-BFD9-0CE4-8BAB4343CB10}"/>
          </ac:spMkLst>
        </pc:spChg>
        <pc:spChg chg="add mod">
          <ac:chgData name="Corinne Lawson" userId="b61035319bc25dde" providerId="LiveId" clId="{12312E02-D233-48BE-9684-01D8C38C4072}" dt="2024-11-19T01:10:51.548" v="24" actId="478"/>
          <ac:spMkLst>
            <pc:docMk/>
            <pc:sldMk cId="2506381787" sldId="332"/>
            <ac:spMk id="8" creationId="{6FAC42D4-6947-C281-6189-2D5F93E3007B}"/>
          </ac:spMkLst>
        </pc:spChg>
        <pc:picChg chg="add del mod">
          <ac:chgData name="Corinne Lawson" userId="b61035319bc25dde" providerId="LiveId" clId="{12312E02-D233-48BE-9684-01D8C38C4072}" dt="2024-11-19T01:10:51.548" v="24" actId="478"/>
          <ac:picMkLst>
            <pc:docMk/>
            <pc:sldMk cId="2506381787" sldId="332"/>
            <ac:picMk id="6" creationId="{79E702ED-8AF8-54F8-8716-3297D32C5A85}"/>
          </ac:picMkLst>
        </pc:picChg>
      </pc:sldChg>
    </pc:docChg>
  </pc:docChgLst>
  <pc:docChgLst>
    <pc:chgData name="Corinne Lawson" userId="b61035319bc25dde" providerId="LiveId" clId="{F3581941-3121-494E-81A2-56C8F16BEE4E}"/>
    <pc:docChg chg="addSld">
      <pc:chgData name="Corinne Lawson" userId="b61035319bc25dde" providerId="LiveId" clId="{F3581941-3121-494E-81A2-56C8F16BEE4E}" dt="2024-10-21T12:26:27.975" v="0" actId="680"/>
      <pc:docMkLst>
        <pc:docMk/>
      </pc:docMkLst>
      <pc:sldChg chg="new">
        <pc:chgData name="Corinne Lawson" userId="b61035319bc25dde" providerId="LiveId" clId="{F3581941-3121-494E-81A2-56C8F16BEE4E}" dt="2024-10-21T12:26:27.975" v="0" actId="680"/>
        <pc:sldMkLst>
          <pc:docMk/>
          <pc:sldMk cId="39254329"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EC443D7-B39A-4082-ACDA-AF77E4B4529B}" type="datetime1">
              <a:rPr lang="fr-FR" smtClean="0"/>
              <a:t>19/11/2024</a:t>
            </a:fld>
            <a:endParaRPr lang="fr-FR" dirty="0"/>
          </a:p>
        </p:txBody>
      </p:sp>
      <p:sp>
        <p:nvSpPr>
          <p:cNvPr id="4" name="Espace réservé du pied de page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397C78D2-97D1-4B37-BDD1-08A09BD4CA99}" type="slidenum">
              <a:rPr lang="fr-FR" smtClean="0"/>
              <a:t>‹N°›</a:t>
            </a:fld>
            <a:endParaRPr lang="fr-FR"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F06201AB-AE6E-4BD6-8881-470FABF8AC15}" type="datetime1">
              <a:rPr lang="fr-FR" smtClean="0"/>
              <a:pPr/>
              <a:t>19/11/2024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D5939589-3E79-4C82-AA4A-FE78234FAA59}" type="slidenum">
              <a:rPr lang="fr-FR" smtClean="0"/>
              <a:t>‹N°›</a:t>
            </a:fld>
            <a:endParaRPr lang="fr-FR"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D5939589-3E79-4C82-AA4A-FE78234FAA59}" type="slidenum">
              <a:rPr lang="fr-FR" smtClean="0"/>
              <a:t>1</a:t>
            </a:fld>
            <a:endParaRPr lang="fr-FR" dirty="0"/>
          </a:p>
        </p:txBody>
      </p:sp>
    </p:spTree>
    <p:extLst>
      <p:ext uri="{BB962C8B-B14F-4D97-AF65-F5344CB8AC3E}">
        <p14:creationId xmlns:p14="http://schemas.microsoft.com/office/powerpoint/2010/main" val="215970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D5939589-3E79-4C82-AA4A-FE78234FAA59}" type="slidenum">
              <a:rPr lang="fr-FR" smtClean="0"/>
              <a:t>2</a:t>
            </a:fld>
            <a:endParaRPr lang="fr-FR" dirty="0"/>
          </a:p>
        </p:txBody>
      </p:sp>
    </p:spTree>
    <p:extLst>
      <p:ext uri="{BB962C8B-B14F-4D97-AF65-F5344CB8AC3E}">
        <p14:creationId xmlns:p14="http://schemas.microsoft.com/office/powerpoint/2010/main" val="37399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uniquement Diapositiv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rtlCol="0" anchor="b"/>
          <a:lstStyle>
            <a:lvl1pPr algn="l">
              <a:lnSpc>
                <a:spcPts val="5400"/>
              </a:lnSpc>
              <a:defRPr lang="fr-FR" sz="5400" b="1" i="0" cap="all" spc="0" baseline="0">
                <a:solidFill>
                  <a:schemeClr val="bg1"/>
                </a:solidFill>
              </a:defRPr>
            </a:lvl1pPr>
          </a:lstStyle>
          <a:p>
            <a:pPr rtl="0"/>
            <a:r>
              <a:rPr lang="fr-FR"/>
              <a:t>Modifiez le style du titre</a:t>
            </a:r>
            <a:endParaRPr lang="fr-FR" dirty="0"/>
          </a:p>
        </p:txBody>
      </p:sp>
      <p:cxnSp>
        <p:nvCxnSpPr>
          <p:cNvPr id="9" name="Connecteur droit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sme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21" name="Graphisme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23" name="Graphisme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imag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rtlCol="0" anchor="ctr" anchorCtr="0"/>
          <a:lstStyle>
            <a:lvl1pPr algn="l">
              <a:defRPr lang="fr-FR" sz="4000" b="1" cap="all" spc="0" baseline="0">
                <a:solidFill>
                  <a:schemeClr val="tx1"/>
                </a:solidFill>
              </a:defRPr>
            </a:lvl1pPr>
          </a:lstStyle>
          <a:p>
            <a:pPr rtl="0"/>
            <a:r>
              <a:rPr lang="fr-FR"/>
              <a:t>Cliquez pour ajouter un titre</a:t>
            </a:r>
          </a:p>
        </p:txBody>
      </p:sp>
      <p:sp>
        <p:nvSpPr>
          <p:cNvPr id="16" name="Espace réservé du numéro de diapositive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rtlCol="0"/>
          <a:lstStyle>
            <a:lvl1pPr>
              <a:defRPr lang="fr-FR">
                <a:solidFill>
                  <a:schemeClr val="accent2"/>
                </a:solidFill>
              </a:defRPr>
            </a:lvl1pPr>
          </a:lstStyle>
          <a:p>
            <a:pPr rtl="0"/>
            <a:fld id="{D8DA9DAA-006C-4F4B-980E-E3DF019B24E2}" type="slidenum">
              <a:rPr lang="fr-FR" smtClean="0"/>
              <a:pPr/>
              <a:t>‹N°›</a:t>
            </a:fld>
            <a:endParaRPr lang="fr-FR" dirty="0"/>
          </a:p>
        </p:txBody>
      </p:sp>
      <p:sp>
        <p:nvSpPr>
          <p:cNvPr id="15" name="Espace réservé du contenu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rtlCol="0" anchor="ctr" anchorCtr="0">
            <a:normAutofit/>
          </a:bodyPr>
          <a:lstStyle>
            <a:lvl1pPr marL="0" indent="0">
              <a:lnSpc>
                <a:spcPct val="110000"/>
              </a:lnSpc>
              <a:buNone/>
              <a:defRPr lang="fr-FR" sz="1800">
                <a:solidFill>
                  <a:schemeClr val="tx1"/>
                </a:solidFill>
              </a:defRPr>
            </a:lvl1pPr>
            <a:lvl2pPr marL="228600">
              <a:lnSpc>
                <a:spcPct val="100000"/>
              </a:lnSpc>
              <a:defRPr lang="fr-FR" sz="1600">
                <a:solidFill>
                  <a:schemeClr val="tx1"/>
                </a:solidFill>
              </a:defRPr>
            </a:lvl2pPr>
            <a:lvl3pPr marL="457200">
              <a:lnSpc>
                <a:spcPct val="100000"/>
              </a:lnSpc>
              <a:defRPr lang="fr-FR" sz="1400">
                <a:solidFill>
                  <a:schemeClr val="tx1"/>
                </a:solidFill>
              </a:defRPr>
            </a:lvl3pPr>
            <a:lvl4pPr marL="685800">
              <a:lnSpc>
                <a:spcPct val="100000"/>
              </a:lnSpc>
              <a:defRPr lang="fr-FR" sz="1200">
                <a:solidFill>
                  <a:schemeClr val="tx1"/>
                </a:solidFill>
              </a:defRPr>
            </a:lvl4pPr>
            <a:lvl5pPr>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cxnSp>
        <p:nvCxnSpPr>
          <p:cNvPr id="4" name="Connecteur droit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Espace réservé du contenu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rtlCol="0"/>
          <a:lstStyle>
            <a:defPPr>
              <a:defRPr lang="fr-FR"/>
            </a:def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pied de page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rtlCol="0"/>
          <a:lstStyle>
            <a:defPPr>
              <a:defRPr lang="fr-FR"/>
            </a:defPPr>
          </a:lstStyle>
          <a:p>
            <a:pPr rtl="0"/>
            <a:endParaRPr lang="fr-FR"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rtlCol="0" anchor="b" anchorCtr="0"/>
          <a:lstStyle>
            <a:lvl1pPr algn="l">
              <a:defRPr lang="fr-FR" sz="4000" b="1" cap="all" spc="0" baseline="0">
                <a:solidFill>
                  <a:schemeClr val="tx1"/>
                </a:solidFill>
              </a:defRPr>
            </a:lvl1pPr>
          </a:lstStyle>
          <a:p>
            <a:pPr rtl="0"/>
            <a:r>
              <a:rPr lang="fr-FR"/>
              <a:t>Modifiez le style du titre</a:t>
            </a:r>
          </a:p>
        </p:txBody>
      </p:sp>
      <p:sp>
        <p:nvSpPr>
          <p:cNvPr id="22" name="Espace réservé du numéro de diapositive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rtlCol="0"/>
          <a:lstStyle>
            <a:defPPr>
              <a:defRPr lang="fr-FR"/>
            </a:defPPr>
          </a:lstStyle>
          <a:p>
            <a:pPr rtl="0"/>
            <a:fld id="{D8DA9DAA-006C-4F4B-980E-E3DF019B24E2}" type="slidenum">
              <a:rPr lang="fr-FR" smtClean="0"/>
              <a:pPr/>
              <a:t>‹N°›</a:t>
            </a:fld>
            <a:endParaRPr lang="fr-FR" dirty="0"/>
          </a:p>
        </p:txBody>
      </p:sp>
      <p:sp>
        <p:nvSpPr>
          <p:cNvPr id="4" name="Espace réservé du contenu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rtlCol="0">
            <a:noAutofit/>
          </a:bodyPr>
          <a:lstStyle>
            <a:lvl1pPr marL="0" indent="0">
              <a:spcBef>
                <a:spcPts val="1200"/>
              </a:spcBef>
              <a:buNone/>
              <a:defRPr lang="fr-FR" sz="1800"/>
            </a:lvl1pPr>
            <a:lvl2pPr marL="457200">
              <a:spcBef>
                <a:spcPts val="1200"/>
              </a:spcBef>
              <a:defRPr lang="fr-FR" sz="1800"/>
            </a:lvl2pPr>
            <a:lvl3pPr marL="914400">
              <a:spcBef>
                <a:spcPts val="1200"/>
              </a:spcBef>
              <a:defRPr lang="fr-FR" sz="1800"/>
            </a:lvl3pPr>
            <a:lvl4pPr marL="1371600">
              <a:spcBef>
                <a:spcPts val="1200"/>
              </a:spcBef>
              <a:defRPr lang="fr-FR" sz="1800"/>
            </a:lvl4pPr>
            <a:lvl5pPr marL="1828800">
              <a:spcBef>
                <a:spcPts val="12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contenu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rtlCol="0">
            <a:noAutofit/>
          </a:bodyPr>
          <a:lstStyle>
            <a:lvl1pPr>
              <a:spcBef>
                <a:spcPts val="1200"/>
              </a:spcBef>
              <a:defRPr lang="fr-FR" sz="1800"/>
            </a:lvl1pPr>
            <a:lvl2pPr>
              <a:spcBef>
                <a:spcPts val="1200"/>
              </a:spcBef>
              <a:defRPr lang="fr-FR" sz="1800"/>
            </a:lvl2pPr>
            <a:lvl3pPr>
              <a:spcBef>
                <a:spcPts val="1200"/>
              </a:spcBef>
              <a:defRPr lang="fr-FR" sz="1800"/>
            </a:lvl3pPr>
            <a:lvl4pPr>
              <a:spcBef>
                <a:spcPts val="1200"/>
              </a:spcBef>
              <a:defRPr lang="fr-FR" sz="1800"/>
            </a:lvl4pPr>
            <a:lvl5pPr>
              <a:spcBef>
                <a:spcPts val="12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grpSp>
        <p:nvGrpSpPr>
          <p:cNvPr id="13" name="Groupe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sme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17" name="Graphisme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18" name="Graphisme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grpSp>
      <p:sp>
        <p:nvSpPr>
          <p:cNvPr id="21" name="Espace réservé du pied de page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rtlCol="0"/>
          <a:lstStyle>
            <a:lvl1pPr algn="l">
              <a:defRPr lang="fr-FR"/>
            </a:lvl1pPr>
          </a:lstStyle>
          <a:p>
            <a:pPr rtl="0"/>
            <a:endParaRPr lang="fr-FR" dirty="0"/>
          </a:p>
        </p:txBody>
      </p:sp>
      <p:cxnSp>
        <p:nvCxnSpPr>
          <p:cNvPr id="23" name="Connecteur droit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e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que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fr-FR"/>
              </a:defPPr>
            </a:lstStyle>
            <a:p>
              <a:pPr rtl="0"/>
              <a:endParaRPr lang="fr-FR" dirty="0"/>
            </a:p>
          </p:txBody>
        </p:sp>
        <p:sp>
          <p:nvSpPr>
            <p:cNvPr id="26" name="Graphisme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defPPr>
                <a:defRPr lang="fr-FR"/>
              </a:defPPr>
            </a:lstStyle>
            <a:p>
              <a:pPr rtl="0"/>
              <a:endParaRPr lang="fr-FR" dirty="0"/>
            </a:p>
          </p:txBody>
        </p:sp>
        <p:sp>
          <p:nvSpPr>
            <p:cNvPr id="27" name="Graphisme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fr-FR"/>
              </a:defPPr>
            </a:lstStyle>
            <a:p>
              <a:pPr rtl="0"/>
              <a:endParaRPr lang="fr-FR"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rtlCol="0" anchor="b" anchorCtr="0"/>
          <a:lstStyle>
            <a:lvl1pPr>
              <a:defRPr lang="fr-FR" sz="4000" b="1" cap="all" baseline="0"/>
            </a:lvl1pPr>
          </a:lstStyle>
          <a:p>
            <a:pPr rtl="0"/>
            <a:r>
              <a:rPr lang="fr-FR"/>
              <a:t>Cliquez pour ajouter un titre</a:t>
            </a:r>
          </a:p>
        </p:txBody>
      </p:sp>
      <p:sp>
        <p:nvSpPr>
          <p:cNvPr id="10" name="Espace réservé du numéro de diapositive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rtlCol="0"/>
          <a:lstStyle>
            <a:defPPr>
              <a:defRPr lang="fr-FR"/>
            </a:defPPr>
          </a:lstStyle>
          <a:p>
            <a:pPr rtl="0"/>
            <a:fld id="{D8DA9DAA-006C-4F4B-980E-E3DF019B24E2}" type="slidenum">
              <a:rPr lang="fr-FR" smtClean="0"/>
              <a:pPr/>
              <a:t>‹N°›</a:t>
            </a:fld>
            <a:endParaRPr lang="fr-FR" dirty="0"/>
          </a:p>
        </p:txBody>
      </p:sp>
      <p:sp>
        <p:nvSpPr>
          <p:cNvPr id="3" name="Espace réservé du contenu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rtlCol="0"/>
          <a:lstStyle>
            <a:defPPr>
              <a:defRPr lang="fr-FR"/>
            </a:def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7" name="Connecteur droit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Espace réservé du pied de page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rtlCol="0"/>
          <a:lstStyle>
            <a:lvl1pPr algn="l">
              <a:defRPr lang="fr-FR"/>
            </a:lvl1pPr>
          </a:lstStyle>
          <a:p>
            <a:pPr rtl="0"/>
            <a:endParaRPr lang="fr-FR"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s d’image et titr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rtlCol="0" anchor="b"/>
          <a:lstStyle>
            <a:lvl1pPr algn="r">
              <a:lnSpc>
                <a:spcPts val="4800"/>
              </a:lnSpc>
              <a:defRPr lang="fr-FR" sz="4800" b="1" cap="all" spc="0" baseline="0">
                <a:solidFill>
                  <a:schemeClr val="bg1"/>
                </a:solidFill>
              </a:defRPr>
            </a:lvl1pPr>
          </a:lstStyle>
          <a:p>
            <a:pPr rtl="0"/>
            <a:r>
              <a:rPr lang="fr-FR"/>
              <a:t>Modifiez le style du titre</a:t>
            </a:r>
            <a:endParaRPr lang="fr-FR" dirty="0"/>
          </a:p>
        </p:txBody>
      </p:sp>
      <p:sp>
        <p:nvSpPr>
          <p:cNvPr id="7" name="Espace réservé d’image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rtlCol="0" anchor="t" anchorCtr="0">
            <a:noAutofit/>
          </a:bodyPr>
          <a:lstStyle>
            <a:lvl1pPr algn="ctr">
              <a:buNone/>
              <a:defRPr lang="fr-FR" sz="1800">
                <a:solidFill>
                  <a:schemeClr val="bg1"/>
                </a:solidFill>
              </a:defRPr>
            </a:lvl1pPr>
          </a:lstStyle>
          <a:p>
            <a:pPr rtl="0"/>
            <a:r>
              <a:rPr lang="fr-FR"/>
              <a:t>Cliquez ici pour ajouter une image.</a:t>
            </a:r>
          </a:p>
        </p:txBody>
      </p:sp>
      <p:sp>
        <p:nvSpPr>
          <p:cNvPr id="16" name="Espace réservé du texte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rtlCol="0">
            <a:normAutofit/>
          </a:bodyPr>
          <a:lstStyle>
            <a:lvl1pPr marL="0" indent="0" algn="r">
              <a:spcBef>
                <a:spcPts val="1200"/>
              </a:spcBef>
              <a:buNone/>
              <a:defRPr lang="fr-FR" sz="2400">
                <a:solidFill>
                  <a:schemeClr val="bg1"/>
                </a:solidFill>
              </a:defRPr>
            </a:lvl1pPr>
          </a:lstStyle>
          <a:p>
            <a:pPr lvl="0" rtl="0"/>
            <a:r>
              <a:rPr lang="fr-FR"/>
              <a:t>Cliquer pour ajouter du texte</a:t>
            </a:r>
          </a:p>
        </p:txBody>
      </p:sp>
      <p:grpSp>
        <p:nvGrpSpPr>
          <p:cNvPr id="3" name="Groupe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sme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5" name="Graphisme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6" name="Graphisme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rtlCol="0"/>
          <a:lstStyle>
            <a:defPPr>
              <a:defRPr lang="fr-FR"/>
            </a:defPPr>
          </a:lstStyle>
          <a:p>
            <a:pPr rtl="0"/>
            <a:r>
              <a:rPr lang="fr-FR"/>
              <a:t>Cliquez pour ajouter un titre</a:t>
            </a:r>
          </a:p>
        </p:txBody>
      </p:sp>
      <p:sp>
        <p:nvSpPr>
          <p:cNvPr id="4" name="Espace réservé du pied de page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rtlCol="0"/>
          <a:lstStyle>
            <a:defPPr>
              <a:defRPr lang="fr-FR"/>
            </a:defPPr>
          </a:lstStyle>
          <a:p>
            <a:pPr rtl="0"/>
            <a:endParaRPr lang="fr-FR" dirty="0"/>
          </a:p>
        </p:txBody>
      </p:sp>
      <p:sp>
        <p:nvSpPr>
          <p:cNvPr id="5" name="Espace réservé du numéro de diapositive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rtlCol="0"/>
          <a:lstStyle>
            <a:defPPr>
              <a:defRPr lang="fr-FR"/>
            </a:defPPr>
          </a:lstStyle>
          <a:p>
            <a:pPr rtl="0"/>
            <a:fld id="{D8DA9DAA-006C-4F4B-980E-E3DF019B24E2}" type="slidenum">
              <a:rPr lang="fr-FR" smtClean="0"/>
              <a:t>‹N°›</a:t>
            </a:fld>
            <a:endParaRPr lang="fr-FR" dirty="0"/>
          </a:p>
        </p:txBody>
      </p:sp>
      <p:cxnSp>
        <p:nvCxnSpPr>
          <p:cNvPr id="3" name="Connecteur droit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Espace réservé du pied de page 7">
            <a:extLst>
              <a:ext uri="{FF2B5EF4-FFF2-40B4-BE49-F238E27FC236}">
                <a16:creationId xmlns:a16="http://schemas.microsoft.com/office/drawing/2014/main" id="{2F973C81-5E94-41F6-CE15-3B4763B3ABEB}"/>
              </a:ext>
            </a:extLst>
          </p:cNvPr>
          <p:cNvSpPr>
            <a:spLocks noGrp="1"/>
          </p:cNvSpPr>
          <p:nvPr>
            <p:ph type="ftr" sz="quarter" idx="11"/>
          </p:nvPr>
        </p:nvSpPr>
        <p:spPr/>
        <p:txBody>
          <a:bodyPr rtlCol="0"/>
          <a:lstStyle>
            <a:defPPr>
              <a:defRPr lang="fr-FR"/>
            </a:defPPr>
          </a:lstStyle>
          <a:p>
            <a:pPr rtl="0"/>
            <a:endParaRPr lang="fr-FR" dirty="0"/>
          </a:p>
        </p:txBody>
      </p:sp>
      <p:sp>
        <p:nvSpPr>
          <p:cNvPr id="9" name="Espace réservé du numéro de diapositive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rtlCol="0"/>
          <a:lstStyle>
            <a:defPPr>
              <a:defRPr lang="fr-FR"/>
            </a:defPPr>
          </a:lstStyle>
          <a:p>
            <a:pPr rtl="0"/>
            <a:fld id="{D8DA9DAA-006C-4F4B-980E-E3DF019B24E2}" type="slidenum">
              <a:rPr lang="fr-FR" smtClean="0"/>
              <a:pPr/>
              <a:t>‹N°›</a:t>
            </a:fld>
            <a:endParaRPr lang="fr-FR"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rtlCol="0" anchor="b"/>
          <a:lstStyle>
            <a:lvl1pPr algn="r">
              <a:lnSpc>
                <a:spcPts val="4000"/>
              </a:lnSpc>
              <a:defRPr lang="fr-FR" sz="4000" b="1" cap="all" spc="0" baseline="0">
                <a:solidFill>
                  <a:schemeClr val="bg1"/>
                </a:solidFill>
              </a:defRPr>
            </a:lvl1pPr>
          </a:lstStyle>
          <a:p>
            <a:pPr rtl="0"/>
            <a:r>
              <a:rPr lang="fr-FR"/>
              <a:t>Cliquez pour ajouter un titre</a:t>
            </a:r>
          </a:p>
        </p:txBody>
      </p:sp>
      <p:sp>
        <p:nvSpPr>
          <p:cNvPr id="8" name="Espace réservé du numéro de diapositive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rtlCol="0"/>
          <a:lstStyle>
            <a:lvl1pPr>
              <a:defRPr lang="fr-FR">
                <a:solidFill>
                  <a:schemeClr val="bg1"/>
                </a:solidFill>
              </a:defRPr>
            </a:lvl1pPr>
          </a:lstStyle>
          <a:p>
            <a:pPr rtl="0"/>
            <a:fld id="{D8DA9DAA-006C-4F4B-980E-E3DF019B24E2}" type="slidenum">
              <a:rPr lang="fr-FR" smtClean="0"/>
              <a:pPr/>
              <a:t>‹N°›</a:t>
            </a:fld>
            <a:endParaRPr lang="fr-FR" dirty="0"/>
          </a:p>
        </p:txBody>
      </p:sp>
      <p:sp>
        <p:nvSpPr>
          <p:cNvPr id="19" name="Espace réservé d’image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rtlCol="0" anchor="t">
            <a:noAutofit/>
          </a:bodyPr>
          <a:lstStyle>
            <a:lvl1pPr algn="ctr">
              <a:buNone/>
              <a:defRPr lang="fr-FR" sz="1600" b="1">
                <a:solidFill>
                  <a:schemeClr val="bg1"/>
                </a:solidFill>
              </a:defRPr>
            </a:lvl1pPr>
          </a:lstStyle>
          <a:p>
            <a:pPr rtl="0"/>
            <a:r>
              <a:rPr lang="fr-FR"/>
              <a:t>Cliquez ici pour ajouter une image.</a:t>
            </a:r>
          </a:p>
        </p:txBody>
      </p:sp>
      <p:sp>
        <p:nvSpPr>
          <p:cNvPr id="4" name="Espace réservé du texte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rtlCol="0">
            <a:normAutofit/>
          </a:bodyPr>
          <a:lstStyle>
            <a:lvl1pPr marL="0" indent="0" algn="r">
              <a:spcBef>
                <a:spcPts val="1200"/>
              </a:spcBef>
              <a:buNone/>
              <a:defRPr lang="fr-FR" sz="2400">
                <a:solidFill>
                  <a:schemeClr val="bg1"/>
                </a:solidFill>
              </a:defRPr>
            </a:lvl1pPr>
            <a:lvl2pPr marL="457200" indent="0" algn="r">
              <a:spcBef>
                <a:spcPts val="1200"/>
              </a:spcBef>
              <a:buNone/>
              <a:defRPr lang="fr-FR" sz="2400">
                <a:solidFill>
                  <a:schemeClr val="bg1"/>
                </a:solidFill>
              </a:defRPr>
            </a:lvl2pPr>
            <a:lvl3pPr marL="914400" indent="0" algn="r">
              <a:spcBef>
                <a:spcPts val="1200"/>
              </a:spcBef>
              <a:buNone/>
              <a:defRPr lang="fr-FR" sz="2400">
                <a:solidFill>
                  <a:schemeClr val="bg1"/>
                </a:solidFill>
              </a:defRPr>
            </a:lvl3pPr>
            <a:lvl4pPr marL="1371600" indent="0" algn="r">
              <a:spcBef>
                <a:spcPts val="1200"/>
              </a:spcBef>
              <a:buNone/>
              <a:defRPr lang="fr-FR" sz="2400">
                <a:solidFill>
                  <a:schemeClr val="bg1"/>
                </a:solidFill>
              </a:defRPr>
            </a:lvl4pPr>
            <a:lvl5pPr marL="1828800" indent="0" algn="r">
              <a:buNone/>
              <a:defRPr lang="fr-FR" sz="1800">
                <a:solidFill>
                  <a:schemeClr val="bg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p:txBody>
      </p:sp>
      <p:cxnSp>
        <p:nvCxnSpPr>
          <p:cNvPr id="14" name="Connecteur droit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sme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13" name="Graphisme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17" name="Graphisme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sp>
        <p:nvSpPr>
          <p:cNvPr id="7" name="Espace réservé du pied de page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rtlCol="0"/>
          <a:lstStyle>
            <a:lvl1pPr>
              <a:defRPr lang="fr-FR">
                <a:solidFill>
                  <a:schemeClr val="bg1"/>
                </a:solidFill>
              </a:defRPr>
            </a:lvl1pPr>
          </a:lstStyle>
          <a:p>
            <a:pPr rtl="0"/>
            <a:endParaRPr lang="fr-FR"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imag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rtlCol="0" anchor="t" anchorCtr="0"/>
          <a:lstStyle>
            <a:lvl1pPr algn="l">
              <a:lnSpc>
                <a:spcPts val="5400"/>
              </a:lnSpc>
              <a:defRPr lang="fr-FR" sz="5400" b="1" i="0" cap="all" spc="0" baseline="0">
                <a:solidFill>
                  <a:schemeClr val="bg1"/>
                </a:solidFill>
              </a:defRPr>
            </a:lvl1pPr>
          </a:lstStyle>
          <a:p>
            <a:pPr rtl="0"/>
            <a:r>
              <a:rPr lang="fr-FR"/>
              <a:t>Modifiez le style du titre</a:t>
            </a:r>
            <a:endParaRPr lang="fr-FR" dirty="0"/>
          </a:p>
        </p:txBody>
      </p:sp>
      <p:cxnSp>
        <p:nvCxnSpPr>
          <p:cNvPr id="9" name="Connecteur droit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sme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21" name="Graphisme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23" name="Graphisme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grpSp>
      <p:sp>
        <p:nvSpPr>
          <p:cNvPr id="3" name="Espace réservé d’image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rtlCol="0" anchor="t" anchorCtr="0">
            <a:noAutofit/>
          </a:bodyPr>
          <a:lstStyle>
            <a:lvl1pPr algn="ctr">
              <a:buNone/>
              <a:defRPr lang="fr-FR" sz="1800">
                <a:solidFill>
                  <a:schemeClr val="bg1"/>
                </a:solidFill>
              </a:defRPr>
            </a:lvl1pPr>
          </a:lstStyle>
          <a:p>
            <a:pPr rtl="0"/>
            <a:r>
              <a:rPr lang="fr-FR"/>
              <a:t>Cliquez ici pour ajouter une image.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sous-titre + imag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rtlCol="0" anchor="b"/>
          <a:lstStyle>
            <a:lvl1pPr algn="l">
              <a:lnSpc>
                <a:spcPts val="5400"/>
              </a:lnSpc>
              <a:defRPr lang="fr-FR" sz="5400" b="1" i="0" cap="all" spc="0" baseline="0">
                <a:solidFill>
                  <a:schemeClr val="bg1"/>
                </a:solidFill>
              </a:defRPr>
            </a:lvl1pPr>
          </a:lstStyle>
          <a:p>
            <a:pPr rtl="0"/>
            <a:r>
              <a:rPr lang="fr-FR"/>
              <a:t>Cliquez pour ajouter un 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rtlCol="0" anchor="t" anchorCtr="0">
            <a:normAutofit/>
          </a:bodyPr>
          <a:lstStyle>
            <a:lvl1pPr marL="0" indent="0" algn="l">
              <a:buNone/>
              <a:defRPr lang="fr-FR" sz="2400">
                <a:solidFill>
                  <a:schemeClr val="bg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lvl="0" rtl="0"/>
            <a:r>
              <a:rPr lang="fr-FR"/>
              <a:t>Cliquer pour ajouter du texte</a:t>
            </a:r>
          </a:p>
        </p:txBody>
      </p:sp>
      <p:cxnSp>
        <p:nvCxnSpPr>
          <p:cNvPr id="9" name="Connecteur droit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sme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21" name="Graphisme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23" name="Graphisme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grpSp>
      <p:sp>
        <p:nvSpPr>
          <p:cNvPr id="5" name="Espace réservé d’image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rtlCol="0" anchor="t" anchorCtr="0">
            <a:noAutofit/>
          </a:bodyPr>
          <a:lstStyle>
            <a:lvl1pPr algn="ctr">
              <a:buNone/>
              <a:defRPr lang="fr-FR" sz="1800">
                <a:solidFill>
                  <a:schemeClr val="bg1"/>
                </a:solidFill>
              </a:defRPr>
            </a:lvl1pPr>
          </a:lstStyle>
          <a:p>
            <a:pPr rtl="0"/>
            <a:r>
              <a:rPr lang="fr-FR"/>
              <a:t>Cliquez ici pour ajouter une image.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imag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rtlCol="0" anchor="b" anchorCtr="0"/>
          <a:lstStyle>
            <a:lvl1pPr>
              <a:defRPr lang="fr-FR" sz="4000" b="1" cap="all" spc="0" baseline="0"/>
            </a:lvl1pPr>
          </a:lstStyle>
          <a:p>
            <a:pPr rtl="0"/>
            <a:r>
              <a:rPr lang="fr-FR"/>
              <a:t>Cliquez pour ajouter un titre</a:t>
            </a:r>
          </a:p>
        </p:txBody>
      </p:sp>
      <p:sp>
        <p:nvSpPr>
          <p:cNvPr id="6" name="Espace réservé du numéro de diapositive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rtlCol="0" anchor="t" anchorCtr="0"/>
          <a:lstStyle>
            <a:lvl1pPr>
              <a:defRPr lang="fr-FR">
                <a:solidFill>
                  <a:schemeClr val="accent2"/>
                </a:solidFill>
              </a:defRPr>
            </a:lvl1pPr>
          </a:lstStyle>
          <a:p>
            <a:pPr rtl="0"/>
            <a:fld id="{D8DA9DAA-006C-4F4B-980E-E3DF019B24E2}" type="slidenum">
              <a:rPr lang="fr-FR" smtClean="0"/>
              <a:pPr/>
              <a:t>‹N°›</a:t>
            </a:fld>
            <a:endParaRPr lang="fr-FR" dirty="0"/>
          </a:p>
        </p:txBody>
      </p:sp>
      <p:sp>
        <p:nvSpPr>
          <p:cNvPr id="15" name="Espace réservé d’image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rtlCol="0" anchor="t" anchorCtr="0">
            <a:noAutofit/>
          </a:bodyPr>
          <a:lstStyle>
            <a:lvl1pPr algn="ctr">
              <a:buNone/>
              <a:defRPr lang="fr-FR" sz="1800"/>
            </a:lvl1pPr>
          </a:lstStyle>
          <a:p>
            <a:pPr rtl="0"/>
            <a:r>
              <a:rPr lang="fr-FR"/>
              <a:t>Cliquez ici pour ajouter une image.</a:t>
            </a:r>
          </a:p>
        </p:txBody>
      </p:sp>
      <p:sp>
        <p:nvSpPr>
          <p:cNvPr id="3" name="Espace réservé du contenu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rtlCol="0">
            <a:noAutofit/>
          </a:bodyPr>
          <a:lstStyle>
            <a:lvl1pPr marL="0" indent="0">
              <a:lnSpc>
                <a:spcPct val="110000"/>
              </a:lnSpc>
              <a:buNone/>
              <a:defRPr lang="fr-FR" sz="1800"/>
            </a:lvl1pPr>
            <a:lvl2pPr marL="228600">
              <a:defRPr lang="fr-FR" sz="1600"/>
            </a:lvl2pPr>
            <a:lvl3pPr marL="457200">
              <a:defRPr lang="fr-FR" sz="1400"/>
            </a:lvl3pPr>
            <a:lvl4pPr marL="685800">
              <a:defRPr lang="fr-FR" sz="1200"/>
            </a:lvl4pPr>
            <a:lvl5pPr>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grpSp>
        <p:nvGrpSpPr>
          <p:cNvPr id="7" name="Groupe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sme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fr-FR"/>
              </a:defPPr>
            </a:lstStyle>
            <a:p>
              <a:pPr rtl="0"/>
              <a:endParaRPr lang="fr-FR" dirty="0"/>
            </a:p>
          </p:txBody>
        </p:sp>
        <p:sp>
          <p:nvSpPr>
            <p:cNvPr id="19" name="Graphisme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fr-FR"/>
              </a:defPPr>
            </a:lstStyle>
            <a:p>
              <a:pPr rtl="0"/>
              <a:endParaRPr lang="fr-FR" dirty="0"/>
            </a:p>
          </p:txBody>
        </p:sp>
      </p:grpSp>
      <p:sp>
        <p:nvSpPr>
          <p:cNvPr id="4" name="Espace réservé du pied de page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rtlCol="0"/>
          <a:lstStyle>
            <a:lvl1pPr algn="l">
              <a:defRPr lang="fr-FR"/>
            </a:lvl1pPr>
          </a:lstStyle>
          <a:p>
            <a:pPr rtl="0"/>
            <a:endParaRPr lang="fr-FR" dirty="0"/>
          </a:p>
        </p:txBody>
      </p:sp>
      <p:cxnSp>
        <p:nvCxnSpPr>
          <p:cNvPr id="10" name="Connecteur droit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re + sous-titre diapositiv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rtlCol="0" anchor="t" anchorCtr="0"/>
          <a:lstStyle>
            <a:lvl1pPr algn="l">
              <a:lnSpc>
                <a:spcPts val="5400"/>
              </a:lnSpc>
              <a:defRPr lang="fr-FR" sz="5400" b="1" i="0" cap="all" spc="0" baseline="0">
                <a:solidFill>
                  <a:schemeClr val="bg1"/>
                </a:solidFill>
              </a:defRPr>
            </a:lvl1pPr>
          </a:lstStyle>
          <a:p>
            <a:pPr rtl="0"/>
            <a:r>
              <a:rPr lang="fr-FR"/>
              <a:t>Cliquez pour ajouter un 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rtlCol="0" anchor="b" anchorCtr="0">
            <a:normAutofit/>
          </a:bodyPr>
          <a:lstStyle>
            <a:lvl1pPr marL="0" indent="0" algn="l">
              <a:buNone/>
              <a:defRPr lang="fr-FR" sz="2400">
                <a:solidFill>
                  <a:schemeClr val="bg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lvl="0" rtl="0"/>
            <a:r>
              <a:rPr lang="fr-FR"/>
              <a:t>Cliquer pour ajouter du texte</a:t>
            </a:r>
          </a:p>
        </p:txBody>
      </p:sp>
      <p:grpSp>
        <p:nvGrpSpPr>
          <p:cNvPr id="4" name="Groupe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sme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defPPr>
                <a:defRPr lang="fr-FR"/>
              </a:defPPr>
            </a:lstStyle>
            <a:p>
              <a:pPr rtl="0"/>
              <a:endParaRPr lang="fr-FR" dirty="0"/>
            </a:p>
          </p:txBody>
        </p:sp>
        <p:sp>
          <p:nvSpPr>
            <p:cNvPr id="21" name="Graphisme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defPPr>
                <a:defRPr lang="fr-FR"/>
              </a:defPPr>
            </a:lstStyle>
            <a:p>
              <a:pPr rtl="0"/>
              <a:endParaRPr lang="fr-FR" dirty="0"/>
            </a:p>
          </p:txBody>
        </p:sp>
        <p:sp>
          <p:nvSpPr>
            <p:cNvPr id="23" name="Graphisme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defPPr>
                <a:defRPr lang="fr-FR"/>
              </a:defPPr>
            </a:lstStyle>
            <a:p>
              <a:pPr rtl="0"/>
              <a:endParaRPr lang="fr-FR" dirty="0"/>
            </a:p>
          </p:txBody>
        </p:sp>
      </p:grpSp>
      <p:cxnSp>
        <p:nvCxnSpPr>
          <p:cNvPr id="5" name="Connecteur droit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rtlCol="0"/>
          <a:lstStyle>
            <a:lvl1pPr>
              <a:defRPr lang="fr-FR" sz="4000" b="1" cap="all" spc="0" baseline="0"/>
            </a:lvl1pPr>
          </a:lstStyle>
          <a:p>
            <a:pPr rtl="0"/>
            <a:r>
              <a:rPr lang="fr-FR"/>
              <a:t>Cliquez pour ajouter un titre</a:t>
            </a:r>
          </a:p>
        </p:txBody>
      </p:sp>
      <p:sp>
        <p:nvSpPr>
          <p:cNvPr id="15" name="Espace réservé du numéro de diapositive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rtlCol="0"/>
          <a:lstStyle>
            <a:defPPr>
              <a:defRPr lang="fr-FR"/>
            </a:defPPr>
          </a:lstStyle>
          <a:p>
            <a:pPr rtl="0"/>
            <a:fld id="{D8DA9DAA-006C-4F4B-980E-E3DF019B24E2}" type="slidenum">
              <a:rPr lang="fr-FR" smtClean="0"/>
              <a:pPr/>
              <a:t>‹N°›</a:t>
            </a:fld>
            <a:endParaRPr lang="fr-FR" dirty="0"/>
          </a:p>
        </p:txBody>
      </p:sp>
      <p:sp>
        <p:nvSpPr>
          <p:cNvPr id="4" name="Espace réservé du contenu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rtlCol="0">
            <a:normAutofit/>
          </a:bodyPr>
          <a:lstStyle>
            <a:lvl1pPr marL="0" indent="0">
              <a:spcAft>
                <a:spcPts val="0"/>
              </a:spcAft>
              <a:buNone/>
              <a:defRPr lang="fr-FR" sz="1800"/>
            </a:lvl1pPr>
            <a:lvl2pPr marL="228600">
              <a:spcBef>
                <a:spcPts val="1200"/>
              </a:spcBef>
              <a:defRPr lang="fr-FR" sz="1800"/>
            </a:lvl2pPr>
            <a:lvl3pPr marL="685800">
              <a:spcBef>
                <a:spcPts val="1200"/>
              </a:spcBef>
              <a:defRPr lang="fr-FR" sz="1800"/>
            </a:lvl3pPr>
            <a:lvl4pPr marL="1143000">
              <a:spcBef>
                <a:spcPts val="1200"/>
              </a:spcBef>
              <a:defRPr lang="fr-FR" sz="1800"/>
            </a:lvl4pPr>
            <a:lvl5pPr marL="1600200">
              <a:spcBef>
                <a:spcPts val="12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contenu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rtlCol="0">
            <a:normAutofit/>
          </a:bodyPr>
          <a:lstStyle>
            <a:lvl1pPr marL="0" indent="0">
              <a:spcAft>
                <a:spcPts val="0"/>
              </a:spcAft>
              <a:buNone/>
              <a:defRPr lang="fr-FR" sz="1800"/>
            </a:lvl1pPr>
            <a:lvl2pPr marL="228600">
              <a:spcBef>
                <a:spcPts val="1200"/>
              </a:spcBef>
              <a:defRPr lang="fr-FR" sz="1800"/>
            </a:lvl2pPr>
            <a:lvl3pPr marL="685800">
              <a:spcBef>
                <a:spcPts val="1200"/>
              </a:spcBef>
              <a:defRPr lang="fr-FR" sz="1800"/>
            </a:lvl3pPr>
            <a:lvl4pPr marL="1143000">
              <a:spcBef>
                <a:spcPts val="1200"/>
              </a:spcBef>
              <a:defRPr lang="fr-FR" sz="1800"/>
            </a:lvl4pPr>
            <a:lvl5pPr marL="1600200">
              <a:spcBef>
                <a:spcPts val="12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10" name="Connecteur droit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sme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defPPr>
              <a:defRPr lang="fr-FR"/>
            </a:defPPr>
          </a:lstStyle>
          <a:p>
            <a:pPr rtl="0"/>
            <a:endParaRPr lang="fr-FR" dirty="0"/>
          </a:p>
        </p:txBody>
      </p:sp>
      <p:sp>
        <p:nvSpPr>
          <p:cNvPr id="14" name="Graphisme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defPPr>
              <a:defRPr lang="fr-FR"/>
            </a:defPPr>
          </a:lstStyle>
          <a:p>
            <a:pPr rtl="0"/>
            <a:endParaRPr lang="fr-FR" dirty="0"/>
          </a:p>
        </p:txBody>
      </p:sp>
      <p:sp>
        <p:nvSpPr>
          <p:cNvPr id="16" name="Graphisme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defPPr>
              <a:defRPr lang="fr-FR"/>
            </a:defPPr>
          </a:lstStyle>
          <a:p>
            <a:pPr rtl="0"/>
            <a:endParaRPr lang="fr-FR" dirty="0"/>
          </a:p>
        </p:txBody>
      </p:sp>
      <p:sp>
        <p:nvSpPr>
          <p:cNvPr id="13" name="Espace réservé du pied de page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rtlCol="0"/>
          <a:lstStyle>
            <a:lvl1pPr algn="l">
              <a:defRPr lang="fr-FR"/>
            </a:lvl1pPr>
          </a:lstStyle>
          <a:p>
            <a:pPr rtl="0"/>
            <a:endParaRPr lang="fr-FR"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rtlCol="0" anchor="ctr" anchorCtr="0"/>
          <a:lstStyle>
            <a:lvl1pPr algn="l">
              <a:defRPr lang="fr-FR" sz="4000" b="1" cap="all" spc="0" baseline="0">
                <a:solidFill>
                  <a:schemeClr val="bg1"/>
                </a:solidFill>
              </a:defRPr>
            </a:lvl1pPr>
          </a:lstStyle>
          <a:p>
            <a:pPr rtl="0"/>
            <a:r>
              <a:rPr lang="fr-FR"/>
              <a:t>Modifiez le style du titre</a:t>
            </a:r>
          </a:p>
        </p:txBody>
      </p:sp>
      <p:sp>
        <p:nvSpPr>
          <p:cNvPr id="22" name="Espace réservé du numéro de diapositive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rtlCol="0"/>
          <a:lstStyle>
            <a:defPPr>
              <a:defRPr lang="fr-FR"/>
            </a:defPPr>
          </a:lstStyle>
          <a:p>
            <a:pPr rtl="0"/>
            <a:fld id="{D8DA9DAA-006C-4F4B-980E-E3DF019B24E2}" type="slidenum">
              <a:rPr lang="fr-FR" smtClean="0"/>
              <a:pPr/>
              <a:t>‹N°›</a:t>
            </a:fld>
            <a:endParaRPr lang="fr-FR" dirty="0"/>
          </a:p>
        </p:txBody>
      </p:sp>
      <p:sp>
        <p:nvSpPr>
          <p:cNvPr id="4" name="Espace réservé du contenu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rtlCol="0" anchor="t" anchorCtr="0">
            <a:noAutofit/>
          </a:bodyPr>
          <a:lstStyle>
            <a:lvl1pPr marL="342900" indent="-512064">
              <a:spcBef>
                <a:spcPts val="1000"/>
              </a:spcBef>
              <a:buFont typeface="+mj-lt"/>
              <a:buAutoNum type="arabicPeriod"/>
              <a:defRPr lang="fr-FR" sz="1800"/>
            </a:lvl1pPr>
            <a:lvl2pPr marL="1028700" indent="-342900">
              <a:spcBef>
                <a:spcPts val="1200"/>
              </a:spcBef>
              <a:buFont typeface="+mj-lt"/>
              <a:buAutoNum type="alphaLcPeriod"/>
              <a:defRPr lang="fr-FR" sz="1800"/>
            </a:lvl2pPr>
            <a:lvl3pPr marL="1257300" indent="-342900">
              <a:spcBef>
                <a:spcPts val="1200"/>
              </a:spcBef>
              <a:buFont typeface="+mj-lt"/>
              <a:buAutoNum type="arabicParenR"/>
              <a:defRPr lang="fr-FR" sz="1800"/>
            </a:lvl3pPr>
            <a:lvl4pPr marL="1714500" indent="-342900">
              <a:spcBef>
                <a:spcPts val="1200"/>
              </a:spcBef>
              <a:buFont typeface="+mj-lt"/>
              <a:buAutoNum type="alphaLcParenR"/>
              <a:defRPr lang="fr-FR" sz="1800"/>
            </a:lvl4pPr>
            <a:lvl5pPr marL="2228850" indent="-400050">
              <a:spcBef>
                <a:spcPts val="1200"/>
              </a:spcBef>
              <a:buFont typeface="+mj-lt"/>
              <a:buAutoNum type="romanLcPeriod"/>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u contenu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rtlCol="0" anchor="t" anchorCtr="0">
            <a:noAutofit/>
          </a:bodyPr>
          <a:lstStyle>
            <a:lvl1pPr marL="0" indent="0">
              <a:spcBef>
                <a:spcPts val="1200"/>
              </a:spcBef>
              <a:buNone/>
              <a:defRPr lang="fr-FR" sz="1800"/>
            </a:lvl1pPr>
            <a:lvl2pPr marL="457200" indent="0">
              <a:spcBef>
                <a:spcPts val="1200"/>
              </a:spcBef>
              <a:buNone/>
              <a:defRPr lang="fr-FR" sz="1600"/>
            </a:lvl2pPr>
            <a:lvl3pPr marL="914400" indent="0">
              <a:spcBef>
                <a:spcPts val="1200"/>
              </a:spcBef>
              <a:buNone/>
              <a:defRPr lang="fr-FR" sz="1400"/>
            </a:lvl3pPr>
            <a:lvl4pPr marL="1371600" indent="0">
              <a:spcBef>
                <a:spcPts val="1200"/>
              </a:spcBef>
              <a:buNone/>
              <a:defRPr lang="fr-FR" sz="1200"/>
            </a:lvl4pPr>
            <a:lvl5pPr marL="1828800" indent="0">
              <a:spcBef>
                <a:spcPts val="1200"/>
              </a:spcBef>
              <a:buNone/>
              <a:defRPr lang="fr-FR" sz="1200"/>
            </a:lvl5pPr>
          </a:lstStyle>
          <a:p>
            <a:pPr lvl="0" rtl="0"/>
            <a:r>
              <a:rPr lang="fr-FR"/>
              <a:t>Cliquer pour ajouter du texte</a:t>
            </a:r>
          </a:p>
        </p:txBody>
      </p:sp>
      <p:sp>
        <p:nvSpPr>
          <p:cNvPr id="6" name="Espace réservé du contenu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rtlCol="0" anchor="t" anchorCtr="0">
            <a:noAutofit/>
          </a:bodyPr>
          <a:lstStyle>
            <a:lvl1pPr>
              <a:spcBef>
                <a:spcPts val="1200"/>
              </a:spcBef>
              <a:defRPr lang="fr-FR" sz="1800"/>
            </a:lvl1pPr>
            <a:lvl2pPr>
              <a:spcBef>
                <a:spcPts val="1200"/>
              </a:spcBef>
              <a:defRPr lang="fr-FR" sz="1600"/>
            </a:lvl2pPr>
            <a:lvl3pPr>
              <a:spcBef>
                <a:spcPts val="1200"/>
              </a:spcBef>
              <a:defRPr lang="fr-FR" sz="1400"/>
            </a:lvl3pPr>
            <a:lvl4pPr>
              <a:spcBef>
                <a:spcPts val="1200"/>
              </a:spcBef>
              <a:defRPr lang="fr-FR" sz="1200"/>
            </a:lvl4pPr>
            <a:lvl5pPr>
              <a:spcBef>
                <a:spcPts val="1200"/>
              </a:spcBef>
              <a:defRPr lang="fr-FR" sz="12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1" name="Espace réservé du pied de page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rtlCol="0"/>
          <a:lstStyle>
            <a:lvl1pPr algn="l">
              <a:defRPr lang="fr-FR"/>
            </a:lvl1pPr>
          </a:lstStyle>
          <a:p>
            <a:pPr rtl="0"/>
            <a:endParaRPr lang="fr-FR" dirty="0"/>
          </a:p>
        </p:txBody>
      </p:sp>
      <p:cxnSp>
        <p:nvCxnSpPr>
          <p:cNvPr id="23" name="Connecteur droit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rtlCol="0" anchor="ctr" anchorCtr="0"/>
          <a:lstStyle>
            <a:lvl1pPr algn="l">
              <a:lnSpc>
                <a:spcPts val="4000"/>
              </a:lnSpc>
              <a:spcBef>
                <a:spcPts val="1000"/>
              </a:spcBef>
              <a:defRPr lang="fr-FR" sz="4000" b="1" i="0" cap="all" spc="0" baseline="0"/>
            </a:lvl1pPr>
          </a:lstStyle>
          <a:p>
            <a:pPr rtl="0"/>
            <a:r>
              <a:rPr lang="fr-FR"/>
              <a:t>Modifiez le style du titre</a:t>
            </a:r>
            <a:endParaRPr lang="fr-FR" dirty="0"/>
          </a:p>
        </p:txBody>
      </p:sp>
      <p:sp>
        <p:nvSpPr>
          <p:cNvPr id="6" name="Espace réservé du numéro de diapositive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rtlCol="0"/>
          <a:lstStyle>
            <a:lvl1pPr>
              <a:defRPr lang="fr-FR">
                <a:solidFill>
                  <a:schemeClr val="accent2"/>
                </a:solidFill>
              </a:defRPr>
            </a:lvl1pPr>
          </a:lstStyle>
          <a:p>
            <a:pPr rtl="0"/>
            <a:fld id="{D8DA9DAA-006C-4F4B-980E-E3DF019B24E2}" type="slidenum">
              <a:rPr lang="fr-FR" smtClean="0"/>
              <a:pPr/>
              <a:t>‹N°›</a:t>
            </a:fld>
            <a:endParaRPr lang="fr-FR" dirty="0"/>
          </a:p>
        </p:txBody>
      </p:sp>
      <p:sp>
        <p:nvSpPr>
          <p:cNvPr id="8" name="Espace réservé du texte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rtlCol="0">
            <a:noAutofit/>
          </a:bodyPr>
          <a:lstStyle>
            <a:lvl1pPr marL="0" indent="0">
              <a:lnSpc>
                <a:spcPct val="110000"/>
              </a:lnSpc>
              <a:buNone/>
              <a:defRPr lang="fr-FR" sz="1800"/>
            </a:lvl1pPr>
            <a:lvl2pPr marL="228600">
              <a:lnSpc>
                <a:spcPct val="110000"/>
              </a:lnSpc>
              <a:defRPr lang="fr-FR" sz="1600"/>
            </a:lvl2pPr>
            <a:lvl3pPr marL="457200">
              <a:lnSpc>
                <a:spcPct val="110000"/>
              </a:lnSpc>
              <a:defRPr lang="fr-FR" sz="1400"/>
            </a:lvl3pPr>
            <a:lvl4pPr marL="685800">
              <a:lnSpc>
                <a:spcPct val="110000"/>
              </a:lnSpc>
              <a:defRPr lang="fr-FR" sz="1200"/>
            </a:lvl4pPr>
            <a:lvl5pPr marL="914400">
              <a:lnSpc>
                <a:spcPct val="110000"/>
              </a:lnSpc>
              <a:defRPr lang="fr-FR" sz="12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3" name="Espace réservé d’image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rtlCol="0" anchor="t" anchorCtr="0"/>
          <a:lstStyle>
            <a:lvl1pPr algn="ctr">
              <a:buNone/>
              <a:defRPr lang="fr-FR">
                <a:solidFill>
                  <a:schemeClr val="bg1"/>
                </a:solidFill>
              </a:defRPr>
            </a:lvl1pPr>
          </a:lstStyle>
          <a:p>
            <a:pPr rtl="0"/>
            <a:r>
              <a:rPr lang="fr-FR"/>
              <a:t>Cliquez ici pour ajouter une image.</a:t>
            </a:r>
          </a:p>
        </p:txBody>
      </p:sp>
      <p:sp>
        <p:nvSpPr>
          <p:cNvPr id="10" name="Espace réservé du pied de page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rtlCol="0"/>
          <a:lstStyle>
            <a:lvl1pPr algn="l">
              <a:defRPr lang="fr-FR"/>
            </a:lvl1pPr>
          </a:lstStyle>
          <a:p>
            <a:pPr rtl="0"/>
            <a:endParaRPr lang="fr-FR" dirty="0"/>
          </a:p>
        </p:txBody>
      </p:sp>
      <p:cxnSp>
        <p:nvCxnSpPr>
          <p:cNvPr id="3" name="Connecteur droit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lang="fr-FR" sz="1800" b="1" i="0" cap="all" spc="100" baseline="0">
                <a:solidFill>
                  <a:schemeClr val="accent2"/>
                </a:solidFill>
              </a:defRPr>
            </a:lvl1pPr>
          </a:lstStyle>
          <a:p>
            <a:pPr rtl="0"/>
            <a:fld id="{D8DA9DAA-006C-4F4B-980E-E3DF019B24E2}" type="slidenum">
              <a:rPr lang="fr-FR" smtClean="0"/>
              <a:pPr/>
              <a:t>‹N°›</a:t>
            </a:fld>
            <a:endParaRPr lang="fr-FR" dirty="0"/>
          </a:p>
        </p:txBody>
      </p:sp>
      <p:sp>
        <p:nvSpPr>
          <p:cNvPr id="4" name="Espace réservé de la date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lang="fr-FR" sz="1200">
                <a:solidFill>
                  <a:schemeClr val="tx1">
                    <a:tint val="75000"/>
                  </a:schemeClr>
                </a:solidFill>
              </a:defRPr>
            </a:lvl1pPr>
          </a:lstStyle>
          <a:p>
            <a:pPr rtl="0"/>
            <a:r>
              <a:rPr lang="fr-FR"/>
              <a:t>20XX</a:t>
            </a:r>
            <a:endParaRPr lang="fr-FR" dirty="0"/>
          </a:p>
        </p:txBody>
      </p:sp>
      <p:sp>
        <p:nvSpPr>
          <p:cNvPr id="5" name="Espace réservé du pied de page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lang="fr-FR" sz="1200">
                <a:solidFill>
                  <a:schemeClr val="tx1">
                    <a:tint val="75000"/>
                  </a:schemeClr>
                </a:solidFill>
              </a:defRPr>
            </a:lvl1pPr>
          </a:lstStyle>
          <a:p>
            <a:pPr rtl="0"/>
            <a:endParaRPr lang="fr-FR"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lang="fr-F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ac-grenoble.fr/PhiloSophie/logphil/textes/textesm/Kant7.ht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8FDAA-00CD-846E-A576-B59DFA73F988}"/>
              </a:ext>
            </a:extLst>
          </p:cNvPr>
          <p:cNvSpPr>
            <a:spLocks noGrp="1"/>
          </p:cNvSpPr>
          <p:nvPr>
            <p:ph type="title"/>
          </p:nvPr>
        </p:nvSpPr>
        <p:spPr>
          <a:xfrm>
            <a:off x="1280160" y="685800"/>
            <a:ext cx="9137012" cy="1280160"/>
          </a:xfrm>
        </p:spPr>
        <p:txBody>
          <a:bodyPr rtlCol="0"/>
          <a:lstStyle>
            <a:defPPr>
              <a:defRPr lang="fr-FR"/>
            </a:defPPr>
          </a:lstStyle>
          <a:p>
            <a:pPr rtl="0"/>
            <a:r>
              <a:rPr lang="fr-FR" dirty="0"/>
              <a:t>Pourquoi l’éthique ?</a:t>
            </a:r>
            <a:br>
              <a:rPr lang="fr-FR" dirty="0"/>
            </a:br>
            <a:endParaRPr lang="fr-FR" dirty="0"/>
          </a:p>
        </p:txBody>
      </p:sp>
      <p:sp>
        <p:nvSpPr>
          <p:cNvPr id="4" name="Espace réservé du contenu 3">
            <a:extLst>
              <a:ext uri="{FF2B5EF4-FFF2-40B4-BE49-F238E27FC236}">
                <a16:creationId xmlns:a16="http://schemas.microsoft.com/office/drawing/2014/main" id="{352B3B4A-6ED2-64D9-BEC7-1B6C66971286}"/>
              </a:ext>
            </a:extLst>
          </p:cNvPr>
          <p:cNvSpPr>
            <a:spLocks noGrp="1"/>
          </p:cNvSpPr>
          <p:nvPr>
            <p:ph sz="half" idx="2"/>
          </p:nvPr>
        </p:nvSpPr>
        <p:spPr>
          <a:xfrm>
            <a:off x="1280160" y="2327440"/>
            <a:ext cx="4846320" cy="4040574"/>
          </a:xfrm>
        </p:spPr>
        <p:txBody>
          <a:bodyPr rtlCol="0">
            <a:normAutofit/>
          </a:bodyPr>
          <a:lstStyle>
            <a:defPPr>
              <a:defRPr lang="fr-FR"/>
            </a:defPPr>
          </a:lstStyle>
          <a:p>
            <a:pPr rtl="0"/>
            <a:endParaRPr lang="fr-FR" dirty="0"/>
          </a:p>
          <a:p>
            <a:pPr algn="just"/>
            <a:r>
              <a:rPr lang="fr-FR" sz="1800" dirty="0">
                <a:solidFill>
                  <a:schemeClr val="tx1"/>
                </a:solidFill>
                <a:latin typeface="Arial" panose="020B0604020202020204" pitchFamily="34" charset="0"/>
                <a:cs typeface="Arial" panose="020B0604020202020204" pitchFamily="34" charset="0"/>
              </a:rPr>
              <a:t>Selon la déclaration universelle des droits de l’homme, </a:t>
            </a:r>
          </a:p>
          <a:p>
            <a:pPr algn="just"/>
            <a:r>
              <a:rPr lang="fr-FR" sz="1800" dirty="0">
                <a:solidFill>
                  <a:schemeClr val="tx1"/>
                </a:solidFill>
                <a:latin typeface="Arial" panose="020B0604020202020204" pitchFamily="34" charset="0"/>
                <a:cs typeface="Arial" panose="020B0604020202020204" pitchFamily="34" charset="0"/>
              </a:rPr>
              <a:t>article 1 - </a:t>
            </a:r>
            <a:r>
              <a:rPr lang="fr-FR" sz="1800" b="0" i="0" dirty="0">
                <a:solidFill>
                  <a:schemeClr val="tx1"/>
                </a:solidFill>
                <a:effectLst/>
                <a:highlight>
                  <a:srgbClr val="FFFFFF"/>
                </a:highlight>
                <a:latin typeface="Arial" panose="020B0604020202020204" pitchFamily="34" charset="0"/>
                <a:cs typeface="Arial" panose="020B0604020202020204" pitchFamily="34" charset="0"/>
              </a:rPr>
              <a:t>Tous les êtres humains naissent libres et égaux en dignité et en droits. Ils sont doués de raison et de conscience et doivent agir les uns envers les autres dans un esprit de fraternité. </a:t>
            </a:r>
          </a:p>
          <a:p>
            <a:pPr algn="just"/>
            <a:r>
              <a:rPr lang="fr-FR" sz="1800" dirty="0">
                <a:solidFill>
                  <a:schemeClr val="tx1"/>
                </a:solidFill>
                <a:highlight>
                  <a:srgbClr val="FFFFFF"/>
                </a:highlight>
                <a:latin typeface="Arial" panose="020B0604020202020204" pitchFamily="34" charset="0"/>
                <a:cs typeface="Arial" panose="020B0604020202020204" pitchFamily="34" charset="0"/>
              </a:rPr>
              <a:t>Nous ajoutons que les êtres humains sont à la fois  semblables les uns aux autres et en même temps uniques, différents les uns des autres.</a:t>
            </a:r>
          </a:p>
          <a:p>
            <a:pPr algn="just"/>
            <a:endParaRPr lang="fr-FR" sz="1800" b="0" i="0" dirty="0">
              <a:solidFill>
                <a:schemeClr val="tx1"/>
              </a:solidFill>
              <a:effectLst/>
              <a:highlight>
                <a:srgbClr val="FFFFFF"/>
              </a:highlight>
              <a:latin typeface="Arial" panose="020B0604020202020204" pitchFamily="34" charset="0"/>
              <a:cs typeface="Arial" panose="020B0604020202020204" pitchFamily="34" charset="0"/>
            </a:endParaRPr>
          </a:p>
          <a:p>
            <a:pPr algn="just">
              <a:lnSpc>
                <a:spcPct val="115000"/>
              </a:lnSpc>
              <a:spcBef>
                <a:spcPts val="500"/>
              </a:spcBef>
              <a:spcAft>
                <a:spcPts val="1000"/>
              </a:spcAft>
            </a:pPr>
            <a:r>
              <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rPr>
              <a:t>L</a:t>
            </a:r>
            <a:endParaRPr lang="fr-FR" dirty="0"/>
          </a:p>
        </p:txBody>
      </p:sp>
      <p:sp>
        <p:nvSpPr>
          <p:cNvPr id="6" name="Espace réservé du contenu 5">
            <a:extLst>
              <a:ext uri="{FF2B5EF4-FFF2-40B4-BE49-F238E27FC236}">
                <a16:creationId xmlns:a16="http://schemas.microsoft.com/office/drawing/2014/main" id="{62FF1654-306D-262A-D360-5E5C2E6B39E3}"/>
              </a:ext>
            </a:extLst>
          </p:cNvPr>
          <p:cNvSpPr>
            <a:spLocks noGrp="1"/>
          </p:cNvSpPr>
          <p:nvPr>
            <p:ph sz="quarter" idx="4"/>
          </p:nvPr>
        </p:nvSpPr>
        <p:spPr>
          <a:xfrm>
            <a:off x="6723402" y="2327441"/>
            <a:ext cx="4846320" cy="4040574"/>
          </a:xfrm>
        </p:spPr>
        <p:txBody>
          <a:bodyPr rtlCol="0"/>
          <a:lstStyle>
            <a:defPPr>
              <a:defRPr lang="fr-FR"/>
            </a:defPPr>
          </a:lstStyle>
          <a:p>
            <a:pPr algn="just"/>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 essence même de l’éthique. Ethos, du grec, signifie l’habitat, par exemple la manière pour une espèce animale d’habiter le monde. </a:t>
            </a:r>
          </a:p>
          <a:p>
            <a:endParaRPr lang="fr-FR" dirty="0">
              <a:latin typeface="Arial" panose="020B0604020202020204" pitchFamily="34" charset="0"/>
              <a:ea typeface="Times New Roman" panose="02020603050405020304" pitchFamily="18" charset="0"/>
              <a:cs typeface="Arial" panose="020B0604020202020204" pitchFamily="34" charset="0"/>
            </a:endParaRPr>
          </a:p>
          <a:p>
            <a:pPr algn="just"/>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L’éthos des oiseaux ? voler, chanter, pondre des œufs. Ethos c’est ce qui est relatif aux mœurs, bonnes ou mauvaises. </a:t>
            </a:r>
          </a:p>
          <a:p>
            <a:endParaRPr lang="fr-FR" dirty="0">
              <a:latin typeface="Arial" panose="020B0604020202020204" pitchFamily="34" charset="0"/>
              <a:ea typeface="Times New Roman" panose="02020603050405020304" pitchFamily="18" charset="0"/>
              <a:cs typeface="Arial" panose="020B0604020202020204" pitchFamily="34" charset="0"/>
            </a:endParaRPr>
          </a:p>
          <a:p>
            <a:pPr algn="just"/>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Ethos peut vouloir dire aussi caractère d’une personne. C’est la façon dont vivent les hommes, les coutumes qu’ils observent, les règles, leurs lois. </a:t>
            </a:r>
          </a:p>
          <a:p>
            <a:pPr rtl="0"/>
            <a:endParaRPr lang="fr-FR" dirty="0"/>
          </a:p>
        </p:txBody>
      </p:sp>
      <p:pic>
        <p:nvPicPr>
          <p:cNvPr id="5" name="Image 4" descr="Une image contenant Caractère coloré, capture d’écran&#10;&#10;Description générée automatiquement">
            <a:extLst>
              <a:ext uri="{FF2B5EF4-FFF2-40B4-BE49-F238E27FC236}">
                <a16:creationId xmlns:a16="http://schemas.microsoft.com/office/drawing/2014/main" id="{AD9F68F3-3A66-4002-A4DA-05C0514DA282}"/>
              </a:ext>
            </a:extLst>
          </p:cNvPr>
          <p:cNvPicPr>
            <a:picLocks noChangeAspect="1"/>
          </p:cNvPicPr>
          <p:nvPr/>
        </p:nvPicPr>
        <p:blipFill>
          <a:blip r:embed="rId3"/>
          <a:stretch>
            <a:fillRect/>
          </a:stretch>
        </p:blipFill>
        <p:spPr>
          <a:xfrm>
            <a:off x="831563" y="0"/>
            <a:ext cx="2524125" cy="857250"/>
          </a:xfrm>
          <a:prstGeom prst="rect">
            <a:avLst/>
          </a:prstGeom>
        </p:spPr>
      </p:pic>
    </p:spTree>
    <p:extLst>
      <p:ext uri="{BB962C8B-B14F-4D97-AF65-F5344CB8AC3E}">
        <p14:creationId xmlns:p14="http://schemas.microsoft.com/office/powerpoint/2010/main" val="210281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247ABD4-990A-BAC8-69FC-AF4C84F3AD63}"/>
              </a:ext>
            </a:extLst>
          </p:cNvPr>
          <p:cNvSpPr>
            <a:spLocks noGrp="1"/>
          </p:cNvSpPr>
          <p:nvPr>
            <p:ph type="ctrTitle"/>
          </p:nvPr>
        </p:nvSpPr>
        <p:spPr>
          <a:xfrm>
            <a:off x="1280160" y="301752"/>
            <a:ext cx="4663438" cy="222904"/>
          </a:xfrm>
        </p:spPr>
        <p:txBody>
          <a:bodyPr rtlCol="0"/>
          <a:lstStyle>
            <a:defPPr>
              <a:defRPr lang="fr-FR"/>
            </a:defPPr>
          </a:lstStyle>
          <a:p>
            <a:pPr rtl="0">
              <a:lnSpc>
                <a:spcPct val="100000"/>
              </a:lnSpc>
            </a:pPr>
            <a:endParaRPr lang="fr-FR" dirty="0"/>
          </a:p>
        </p:txBody>
      </p:sp>
      <p:sp>
        <p:nvSpPr>
          <p:cNvPr id="9" name="Espace réservé du texte 8">
            <a:extLst>
              <a:ext uri="{FF2B5EF4-FFF2-40B4-BE49-F238E27FC236}">
                <a16:creationId xmlns:a16="http://schemas.microsoft.com/office/drawing/2014/main" id="{61E6A21B-7748-174B-D77E-8EE0B288C7D0}"/>
              </a:ext>
            </a:extLst>
          </p:cNvPr>
          <p:cNvSpPr>
            <a:spLocks noGrp="1"/>
          </p:cNvSpPr>
          <p:nvPr>
            <p:ph type="body" sz="quarter" idx="14"/>
          </p:nvPr>
        </p:nvSpPr>
        <p:spPr>
          <a:xfrm>
            <a:off x="869431" y="929390"/>
            <a:ext cx="5411448" cy="5636002"/>
          </a:xfrm>
        </p:spPr>
        <p:txBody>
          <a:bodyPr rtlCol="0"/>
          <a:lstStyle>
            <a:defPPr>
              <a:defRPr lang="fr-FR"/>
            </a:defPPr>
          </a:lstStyle>
          <a:p>
            <a:pPr algn="just">
              <a:lnSpc>
                <a:spcPct val="115000"/>
              </a:lnSpc>
              <a:spcBef>
                <a:spcPts val="500"/>
              </a:spcBef>
              <a:spcAft>
                <a:spcPts val="1000"/>
              </a:spcAft>
            </a:pPr>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L’éthique vient aussi du latin </a:t>
            </a:r>
            <a:r>
              <a:rPr lang="fr-FR"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ethikè</a:t>
            </a:r>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ethikes</a:t>
            </a:r>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theoria</a:t>
            </a:r>
            <a:r>
              <a:rPr lang="fr-F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contemplation comportementale pour désigner un savoir relatif à la façon de se comporter ou encore les mœurs et l’âme. L’éthique répond à la question : comment dois-je faire ? </a:t>
            </a:r>
            <a:r>
              <a:rPr lang="fr-F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 dois-je faire ?</a:t>
            </a:r>
          </a:p>
          <a:p>
            <a:pPr algn="just">
              <a:lnSpc>
                <a:spcPct val="115000"/>
              </a:lnSpc>
              <a:spcBef>
                <a:spcPts val="500"/>
              </a:spcBef>
              <a:spcAft>
                <a:spcPts val="1000"/>
              </a:spcAft>
            </a:pPr>
            <a:r>
              <a:rPr lang="fr-FR"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L’homme étant supposé être habité par l’humain, qu’est ce qui caractérise cette humanité dans les différentes situations ? travail, vie familiale, loisirs…nouvelles technologies ? Pour citer les 3  Emmanuel, philosophes de leurs époques</a:t>
            </a:r>
          </a:p>
          <a:p>
            <a:pPr algn="just">
              <a:lnSpc>
                <a:spcPct val="115000"/>
              </a:lnSpc>
              <a:spcBef>
                <a:spcPts val="500"/>
              </a:spcBef>
              <a:spcAft>
                <a:spcPts val="1000"/>
              </a:spcAft>
            </a:pPr>
            <a:r>
              <a:rPr lang="fr-FR" sz="1800" dirty="0">
                <a:solidFill>
                  <a:schemeClr val="tx1"/>
                </a:solidFill>
                <a:highlight>
                  <a:srgbClr val="FAFAFA"/>
                </a:highlight>
                <a:latin typeface="Alegreya"/>
                <a:cs typeface="Arial" panose="020B0604020202020204" pitchFamily="34" charset="0"/>
              </a:rPr>
              <a:t>Selon E, </a:t>
            </a:r>
          </a:p>
          <a:p>
            <a:pPr algn="just">
              <a:lnSpc>
                <a:spcPct val="115000"/>
              </a:lnSpc>
              <a:spcBef>
                <a:spcPts val="500"/>
              </a:spcBef>
              <a:spcAft>
                <a:spcPts val="1000"/>
              </a:spcAft>
            </a:pPr>
            <a:r>
              <a:rPr lang="fr-FR" sz="1800" dirty="0">
                <a:solidFill>
                  <a:schemeClr val="tx1"/>
                </a:solidFill>
                <a:highlight>
                  <a:srgbClr val="FAFAFA"/>
                </a:highlight>
                <a:latin typeface="Alegreya"/>
                <a:cs typeface="Arial" panose="020B0604020202020204" pitchFamily="34" charset="0"/>
              </a:rPr>
              <a:t>Levinas, d</a:t>
            </a:r>
            <a:r>
              <a:rPr lang="fr-FR" sz="1800" b="0" i="0" dirty="0">
                <a:solidFill>
                  <a:schemeClr val="tx1"/>
                </a:solidFill>
                <a:effectLst/>
                <a:highlight>
                  <a:srgbClr val="FAFAFA"/>
                </a:highlight>
                <a:latin typeface="Alegreya"/>
              </a:rPr>
              <a:t>’un côté, être conscient de soi, se saisir comme un Je, un sujet, privilège exclusivement humain. De l’autre, autrui, le différent, ce qui m’est étranger, un moi qui n’est pas moi et qui se prétend toutefois mon semblable, mon alter ego, un autre soi en même temps qu’un autre que soi.</a:t>
            </a:r>
          </a:p>
        </p:txBody>
      </p:sp>
      <p:pic>
        <p:nvPicPr>
          <p:cNvPr id="7" name="Espace réservé pour une image  6" descr="Une image contenant habits, personne, intérieur, homme&#10;&#10;Description générée automatiquement">
            <a:extLst>
              <a:ext uri="{FF2B5EF4-FFF2-40B4-BE49-F238E27FC236}">
                <a16:creationId xmlns:a16="http://schemas.microsoft.com/office/drawing/2014/main" id="{5B7B7803-1C19-E611-C752-06D89564A250}"/>
              </a:ext>
            </a:extLst>
          </p:cNvPr>
          <p:cNvPicPr>
            <a:picLocks noGrp="1" noChangeAspect="1"/>
          </p:cNvPicPr>
          <p:nvPr>
            <p:ph type="pic" sz="quarter" idx="13"/>
          </p:nvPr>
        </p:nvPicPr>
        <p:blipFill>
          <a:blip r:embed="rId3"/>
          <a:srcRect l="22239" r="22239"/>
          <a:stretch>
            <a:fillRect/>
          </a:stretch>
        </p:blipFill>
        <p:spPr/>
      </p:pic>
    </p:spTree>
    <p:extLst>
      <p:ext uri="{BB962C8B-B14F-4D97-AF65-F5344CB8AC3E}">
        <p14:creationId xmlns:p14="http://schemas.microsoft.com/office/powerpoint/2010/main" val="363811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6E85B-35B3-CC56-5AD8-A72063890191}"/>
              </a:ext>
            </a:extLst>
          </p:cNvPr>
          <p:cNvSpPr>
            <a:spLocks noGrp="1"/>
          </p:cNvSpPr>
          <p:nvPr>
            <p:ph type="ctrTitle"/>
          </p:nvPr>
        </p:nvSpPr>
        <p:spPr>
          <a:xfrm>
            <a:off x="1280160" y="301752"/>
            <a:ext cx="4663438" cy="537697"/>
          </a:xfrm>
        </p:spPr>
        <p:txBody>
          <a:bodyPr/>
          <a:lstStyle/>
          <a:p>
            <a:endParaRPr lang="fr-FR" dirty="0"/>
          </a:p>
        </p:txBody>
      </p:sp>
      <p:sp>
        <p:nvSpPr>
          <p:cNvPr id="3" name="Espace réservé du texte 2">
            <a:extLst>
              <a:ext uri="{FF2B5EF4-FFF2-40B4-BE49-F238E27FC236}">
                <a16:creationId xmlns:a16="http://schemas.microsoft.com/office/drawing/2014/main" id="{EBCE3DC8-C98D-47A1-102E-D939FB508F5C}"/>
              </a:ext>
            </a:extLst>
          </p:cNvPr>
          <p:cNvSpPr>
            <a:spLocks noGrp="1"/>
          </p:cNvSpPr>
          <p:nvPr>
            <p:ph type="body" sz="quarter" idx="14"/>
          </p:nvPr>
        </p:nvSpPr>
        <p:spPr>
          <a:xfrm>
            <a:off x="1280160" y="1673652"/>
            <a:ext cx="4815839" cy="6263639"/>
          </a:xfrm>
        </p:spPr>
        <p:txBody>
          <a:bodyPr/>
          <a:lstStyle/>
          <a:p>
            <a:pPr algn="just">
              <a:lnSpc>
                <a:spcPct val="115000"/>
              </a:lnSpc>
              <a:spcBef>
                <a:spcPts val="500"/>
              </a:spcBef>
              <a:spcAft>
                <a:spcPts val="1000"/>
              </a:spcAft>
            </a:pPr>
            <a:r>
              <a:rPr lang="fr-FR" sz="1800" b="0" i="0" dirty="0">
                <a:solidFill>
                  <a:schemeClr val="tx1"/>
                </a:solidFill>
                <a:effectLst/>
                <a:highlight>
                  <a:srgbClr val="FFFFFF"/>
                </a:highlight>
                <a:latin typeface="Lato" panose="020F0502020204030203" pitchFamily="34" charset="0"/>
              </a:rPr>
              <a:t>Pour E Mounier, </a:t>
            </a:r>
          </a:p>
          <a:p>
            <a:pPr algn="just">
              <a:lnSpc>
                <a:spcPct val="115000"/>
              </a:lnSpc>
              <a:spcBef>
                <a:spcPts val="500"/>
              </a:spcBef>
              <a:spcAft>
                <a:spcPts val="1000"/>
              </a:spcAft>
            </a:pPr>
            <a:r>
              <a:rPr lang="fr-FR" sz="1800" b="0" i="0" dirty="0">
                <a:solidFill>
                  <a:schemeClr val="tx1"/>
                </a:solidFill>
                <a:effectLst/>
                <a:highlight>
                  <a:srgbClr val="FFFFFF"/>
                </a:highlight>
                <a:latin typeface="Lato" panose="020F0502020204030203" pitchFamily="34" charset="0"/>
              </a:rPr>
              <a:t>le principe moral fondamental du personnalisme se résume en ce terme qu’une action est bonne dans la mesure où elle respecte la personne humaine et contribue à son épanouissement, dans le cas contraire elle est mauvaise. </a:t>
            </a:r>
          </a:p>
          <a:p>
            <a:pPr algn="just">
              <a:lnSpc>
                <a:spcPct val="115000"/>
              </a:lnSpc>
              <a:spcBef>
                <a:spcPts val="500"/>
              </a:spcBef>
              <a:spcAft>
                <a:spcPts val="1000"/>
              </a:spcAft>
            </a:pPr>
            <a:r>
              <a:rPr lang="fr-FR" sz="1800" b="0" i="0" dirty="0">
                <a:solidFill>
                  <a:schemeClr val="tx1"/>
                </a:solidFill>
                <a:effectLst/>
                <a:highlight>
                  <a:srgbClr val="FFFFFF"/>
                </a:highlight>
                <a:latin typeface="Arial" panose="020B0604020202020204" pitchFamily="34" charset="0"/>
                <a:cs typeface="Arial" panose="020B0604020202020204" pitchFamily="34" charset="0"/>
              </a:rPr>
              <a:t> E, Kant</a:t>
            </a:r>
            <a:r>
              <a:rPr lang="fr-FR" sz="1800" b="0" i="0" dirty="0">
                <a:solidFill>
                  <a:schemeClr val="tx1"/>
                </a:solidFill>
                <a:highlight>
                  <a:srgbClr val="FFFFFF"/>
                </a:highlight>
                <a:latin typeface="Arial" panose="020B0604020202020204" pitchFamily="34" charset="0"/>
                <a:cs typeface="Arial" panose="020B0604020202020204" pitchFamily="34" charset="0"/>
              </a:rPr>
              <a:t>, </a:t>
            </a:r>
          </a:p>
          <a:p>
            <a:pPr algn="just">
              <a:lnSpc>
                <a:spcPct val="115000"/>
              </a:lnSpc>
              <a:spcBef>
                <a:spcPts val="500"/>
              </a:spcBef>
              <a:spcAft>
                <a:spcPts val="1000"/>
              </a:spcAft>
            </a:pPr>
            <a:r>
              <a:rPr lang="fr-FR" sz="1800" b="0" i="0" dirty="0">
                <a:solidFill>
                  <a:schemeClr val="tx1"/>
                </a:solidFill>
                <a:highlight>
                  <a:srgbClr val="FFFFFF"/>
                </a:highlight>
                <a:latin typeface="Arial" panose="020B0604020202020204" pitchFamily="34" charset="0"/>
                <a:cs typeface="Arial" panose="020B0604020202020204" pitchFamily="34" charset="0"/>
              </a:rPr>
              <a:t>Agis toujours de telle sorte que tu traites l’humanité en toi comme dans les autres toujours aussi comme une fin, jamais simplement comme un moyen.</a:t>
            </a:r>
          </a:p>
          <a:p>
            <a:pPr algn="just">
              <a:lnSpc>
                <a:spcPct val="115000"/>
              </a:lnSpc>
              <a:spcBef>
                <a:spcPts val="500"/>
              </a:spcBef>
              <a:spcAft>
                <a:spcPts val="1000"/>
              </a:spcAft>
            </a:pPr>
            <a:endParaRPr lang="fr-FR" dirty="0">
              <a:highlight>
                <a:srgbClr val="FFFFFF"/>
              </a:highligh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gn="just">
              <a:lnSpc>
                <a:spcPct val="115000"/>
              </a:lnSpc>
              <a:spcBef>
                <a:spcPts val="500"/>
              </a:spcBef>
              <a:spcAft>
                <a:spcPts val="1000"/>
              </a:spcAft>
            </a:pPr>
            <a:endParaRPr lang="fr-FR" sz="1800" dirty="0">
              <a:solidFill>
                <a:schemeClr val="tx1"/>
              </a:solidFill>
              <a:highlight>
                <a:srgbClr val="FFFFFF"/>
              </a:highligh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endParaRPr>
          </a:p>
          <a:p>
            <a:endParaRPr lang="fr-FR" dirty="0"/>
          </a:p>
        </p:txBody>
      </p:sp>
      <p:pic>
        <p:nvPicPr>
          <p:cNvPr id="10" name="Espace réservé pour une image  9" descr="Une image contenant Visage humain, habits, personne, intérieur&#10;&#10;Description générée automatiquement">
            <a:extLst>
              <a:ext uri="{FF2B5EF4-FFF2-40B4-BE49-F238E27FC236}">
                <a16:creationId xmlns:a16="http://schemas.microsoft.com/office/drawing/2014/main" id="{DB8BBC18-1EE7-A52E-A3D7-67009371D8F5}"/>
              </a:ext>
            </a:extLst>
          </p:cNvPr>
          <p:cNvPicPr>
            <a:picLocks noGrp="1" noChangeAspect="1"/>
          </p:cNvPicPr>
          <p:nvPr>
            <p:ph type="pic" sz="quarter" idx="13"/>
          </p:nvPr>
        </p:nvPicPr>
        <p:blipFill>
          <a:blip r:embed="rId3"/>
          <a:srcRect t="10040" b="10040"/>
          <a:stretch>
            <a:fillRect/>
          </a:stretch>
        </p:blipFill>
        <p:spPr/>
      </p:pic>
    </p:spTree>
    <p:extLst>
      <p:ext uri="{BB962C8B-B14F-4D97-AF65-F5344CB8AC3E}">
        <p14:creationId xmlns:p14="http://schemas.microsoft.com/office/powerpoint/2010/main" val="103064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E4F3D-BB52-CFBE-5524-E01AF1605B08}"/>
              </a:ext>
            </a:extLst>
          </p:cNvPr>
          <p:cNvSpPr>
            <a:spLocks noGrp="1"/>
          </p:cNvSpPr>
          <p:nvPr>
            <p:ph type="ctrTitle"/>
          </p:nvPr>
        </p:nvSpPr>
        <p:spPr>
          <a:xfrm>
            <a:off x="1280160" y="301752"/>
            <a:ext cx="4663438" cy="567678"/>
          </a:xfrm>
        </p:spPr>
        <p:txBody>
          <a:bodyPr/>
          <a:lstStyle/>
          <a:p>
            <a:endParaRPr lang="fr-FR" dirty="0"/>
          </a:p>
        </p:txBody>
      </p:sp>
      <p:sp>
        <p:nvSpPr>
          <p:cNvPr id="3" name="Espace réservé du texte 2">
            <a:extLst>
              <a:ext uri="{FF2B5EF4-FFF2-40B4-BE49-F238E27FC236}">
                <a16:creationId xmlns:a16="http://schemas.microsoft.com/office/drawing/2014/main" id="{99EF3A9A-B3C1-B12D-9CB0-10CD9EFE2FFF}"/>
              </a:ext>
            </a:extLst>
          </p:cNvPr>
          <p:cNvSpPr>
            <a:spLocks noGrp="1"/>
          </p:cNvSpPr>
          <p:nvPr>
            <p:ph type="body" sz="quarter" idx="14"/>
          </p:nvPr>
        </p:nvSpPr>
        <p:spPr/>
        <p:txBody>
          <a:bodyPr/>
          <a:lstStyle/>
          <a:p>
            <a:r>
              <a:rPr lang="fr-FR" sz="1800" dirty="0">
                <a:solidFill>
                  <a:schemeClr val="tx1"/>
                </a:solidFill>
                <a:highlight>
                  <a:srgbClr val="FFFFFF"/>
                </a:highlight>
                <a:latin typeface="Arial" panose="020B0604020202020204" pitchFamily="34" charset="0"/>
                <a:cs typeface="Arial" panose="020B0604020202020204" pitchFamily="34" charset="0"/>
              </a:rPr>
              <a:t>Et enfin p</a:t>
            </a:r>
            <a:r>
              <a:rPr lang="fr-FR" sz="1800" b="0" i="0" dirty="0">
                <a:solidFill>
                  <a:schemeClr val="tx1"/>
                </a:solidFill>
                <a:effectLst/>
                <a:highlight>
                  <a:srgbClr val="FFFFFF"/>
                </a:highlight>
                <a:latin typeface="Arial" panose="020B0604020202020204" pitchFamily="34" charset="0"/>
                <a:cs typeface="Arial" panose="020B0604020202020204" pitchFamily="34" charset="0"/>
              </a:rPr>
              <a:t>our citer un livre célèbre la Bible: Mt 22, 36-40</a:t>
            </a:r>
            <a:r>
              <a:rPr lang="fr-FR" sz="1800" b="0" i="0" dirty="0">
                <a:solidFill>
                  <a:schemeClr val="tx1"/>
                </a:solidFill>
                <a:effectLst/>
                <a:highlight>
                  <a:srgbClr val="FFFFFF"/>
                </a:highlight>
                <a:latin typeface="Roboto" panose="02000000000000000000" pitchFamily="2" charset="0"/>
              </a:rPr>
              <a:t>« Tu aimeras le Seigneur ton Dieu de tout ton cœur, de toute ton âme et de tout ton esprit. Voilà le grand, le premier commandement. Et le second lui est semblable : Tu aimeras ton prochain comme toi-même</a:t>
            </a:r>
            <a:endParaRPr lang="fr-FR" dirty="0"/>
          </a:p>
          <a:p>
            <a:endParaRPr lang="fr-FR" dirty="0"/>
          </a:p>
        </p:txBody>
      </p:sp>
      <p:pic>
        <p:nvPicPr>
          <p:cNvPr id="6" name="Espace réservé pour une image  5" descr="Une image contenant texte, affiche, art, mur&#10;&#10;Description générée automatiquement">
            <a:extLst>
              <a:ext uri="{FF2B5EF4-FFF2-40B4-BE49-F238E27FC236}">
                <a16:creationId xmlns:a16="http://schemas.microsoft.com/office/drawing/2014/main" id="{E1FED037-AA6D-9014-BAA8-2DE2B02A1327}"/>
              </a:ext>
            </a:extLst>
          </p:cNvPr>
          <p:cNvPicPr>
            <a:picLocks noGrp="1" noChangeAspect="1"/>
          </p:cNvPicPr>
          <p:nvPr>
            <p:ph type="pic" sz="quarter" idx="13"/>
          </p:nvPr>
        </p:nvPicPr>
        <p:blipFill>
          <a:blip r:embed="rId2"/>
          <a:srcRect t="16257" b="16257"/>
          <a:stretch>
            <a:fillRect/>
          </a:stretch>
        </p:blipFill>
        <p:spPr/>
      </p:pic>
    </p:spTree>
    <p:extLst>
      <p:ext uri="{BB962C8B-B14F-4D97-AF65-F5344CB8AC3E}">
        <p14:creationId xmlns:p14="http://schemas.microsoft.com/office/powerpoint/2010/main" val="176157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68D13-8E4B-53A1-3843-48F33A1524E8}"/>
              </a:ext>
            </a:extLst>
          </p:cNvPr>
          <p:cNvSpPr>
            <a:spLocks noGrp="1"/>
          </p:cNvSpPr>
          <p:nvPr>
            <p:ph type="ctrTitle"/>
          </p:nvPr>
        </p:nvSpPr>
        <p:spPr>
          <a:xfrm>
            <a:off x="1280160" y="301752"/>
            <a:ext cx="3621624" cy="927441"/>
          </a:xfrm>
        </p:spPr>
        <p:txBody>
          <a:bodyPr/>
          <a:lstStyle/>
          <a:p>
            <a:r>
              <a:rPr lang="fr-FR" dirty="0" err="1"/>
              <a:t>Ethic</a:t>
            </a:r>
            <a:r>
              <a:rPr lang="fr-FR" dirty="0"/>
              <a:t> BY ESG and </a:t>
            </a:r>
            <a:r>
              <a:rPr lang="fr-FR" dirty="0" err="1"/>
              <a:t>csr</a:t>
            </a:r>
            <a:endParaRPr lang="fr-FR" dirty="0"/>
          </a:p>
        </p:txBody>
      </p:sp>
      <p:sp>
        <p:nvSpPr>
          <p:cNvPr id="3" name="Espace réservé du texte 2">
            <a:extLst>
              <a:ext uri="{FF2B5EF4-FFF2-40B4-BE49-F238E27FC236}">
                <a16:creationId xmlns:a16="http://schemas.microsoft.com/office/drawing/2014/main" id="{9232D93B-9EFC-B0E8-3203-A60D558B3025}"/>
              </a:ext>
            </a:extLst>
          </p:cNvPr>
          <p:cNvSpPr>
            <a:spLocks noGrp="1"/>
          </p:cNvSpPr>
          <p:nvPr>
            <p:ph type="body" sz="quarter" idx="14"/>
          </p:nvPr>
        </p:nvSpPr>
        <p:spPr>
          <a:xfrm>
            <a:off x="1280161" y="1469037"/>
            <a:ext cx="4663440" cy="4858612"/>
          </a:xfrm>
        </p:spPr>
        <p:txBody>
          <a:bodyPr/>
          <a:lstStyle/>
          <a:p>
            <a:pPr marL="215900" algn="just">
              <a:lnSpc>
                <a:spcPct val="114000"/>
              </a:lnSpc>
            </a:pPr>
            <a:endParaRPr lang="fr-FR" sz="1800" dirty="0">
              <a:effectLst/>
              <a:latin typeface="Abadi" panose="020B0604020104020204" pitchFamily="34" charset="0"/>
              <a:ea typeface="Arial" panose="020B0604020202020204" pitchFamily="34" charset="0"/>
              <a:cs typeface="Aldhabi" panose="01000000000000000000" pitchFamily="2" charset="-78"/>
            </a:endParaRPr>
          </a:p>
          <a:p>
            <a:pPr marL="215900" algn="just">
              <a:lnSpc>
                <a:spcPct val="114000"/>
              </a:lnSpc>
            </a:pPr>
            <a:r>
              <a:rPr lang="fr-FR" sz="2000" dirty="0">
                <a:effectLst/>
                <a:latin typeface="Abadi" panose="020B0604020104020204" pitchFamily="34" charset="0"/>
                <a:ea typeface="Arial" panose="020B0604020202020204" pitchFamily="34" charset="0"/>
                <a:cs typeface="Aldhabi" panose="01000000000000000000" pitchFamily="2" charset="-78"/>
              </a:rPr>
              <a:t>Travail + </a:t>
            </a:r>
            <a:r>
              <a:rPr lang="fr-FR" sz="2000" dirty="0" err="1">
                <a:effectLst/>
                <a:latin typeface="Abadi" panose="020B0604020104020204" pitchFamily="34" charset="0"/>
                <a:ea typeface="Arial" panose="020B0604020202020204" pitchFamily="34" charset="0"/>
                <a:cs typeface="Aldhabi" panose="01000000000000000000" pitchFamily="2" charset="-78"/>
              </a:rPr>
              <a:t>is</a:t>
            </a:r>
            <a:r>
              <a:rPr lang="fr-FR" sz="2000" dirty="0">
                <a:effectLst/>
                <a:latin typeface="Abadi" panose="020B0604020104020204" pitchFamily="34" charset="0"/>
                <a:ea typeface="Arial" panose="020B0604020202020204" pitchFamily="34" charset="0"/>
                <a:cs typeface="Aldhabi" panose="01000000000000000000" pitchFamily="2" charset="-78"/>
              </a:rPr>
              <a:t> a </a:t>
            </a:r>
            <a:r>
              <a:rPr lang="fr-FR" sz="2000" dirty="0" err="1">
                <a:effectLst/>
                <a:latin typeface="Abadi" panose="020B0604020104020204" pitchFamily="34" charset="0"/>
                <a:ea typeface="Arial" panose="020B0604020202020204" pitchFamily="34" charset="0"/>
                <a:cs typeface="Aldhabi" panose="01000000000000000000" pitchFamily="2" charset="-78"/>
              </a:rPr>
              <a:t>company</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dedicated</a:t>
            </a:r>
            <a:r>
              <a:rPr lang="fr-FR" sz="2000" dirty="0">
                <a:effectLst/>
                <a:latin typeface="Abadi" panose="020B0604020104020204" pitchFamily="34" charset="0"/>
                <a:ea typeface="Arial" panose="020B0604020202020204" pitchFamily="34" charset="0"/>
                <a:cs typeface="Aldhabi" panose="01000000000000000000" pitchFamily="2" charset="-78"/>
              </a:rPr>
              <a:t> to </a:t>
            </a:r>
            <a:r>
              <a:rPr lang="fr-FR" sz="2000" dirty="0" err="1">
                <a:effectLst/>
                <a:latin typeface="Abadi" panose="020B0604020104020204" pitchFamily="34" charset="0"/>
                <a:ea typeface="Arial" panose="020B0604020202020204" pitchFamily="34" charset="0"/>
                <a:cs typeface="Aldhabi" panose="01000000000000000000" pitchFamily="2" charset="-78"/>
              </a:rPr>
              <a:t>ethical</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recruitment</a:t>
            </a:r>
            <a:r>
              <a:rPr lang="fr-FR" sz="2000" dirty="0">
                <a:effectLst/>
                <a:latin typeface="Abadi" panose="020B0604020104020204" pitchFamily="34" charset="0"/>
                <a:ea typeface="Arial" panose="020B0604020202020204" pitchFamily="34" charset="0"/>
                <a:cs typeface="Aldhabi" panose="01000000000000000000" pitchFamily="2" charset="-78"/>
              </a:rPr>
              <a:t> in Luxembourg for </a:t>
            </a:r>
            <a:r>
              <a:rPr lang="fr-FR" sz="2000" dirty="0" err="1">
                <a:effectLst/>
                <a:latin typeface="Abadi" panose="020B0604020104020204" pitchFamily="34" charset="0"/>
                <a:ea typeface="Arial" panose="020B0604020202020204" pitchFamily="34" charset="0"/>
                <a:cs typeface="Aldhabi" panose="01000000000000000000" pitchFamily="2" charset="-78"/>
              </a:rPr>
              <a:t>different</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sectors</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including</a:t>
            </a:r>
            <a:r>
              <a:rPr lang="fr-FR" sz="2000" dirty="0">
                <a:effectLst/>
                <a:latin typeface="Abadi" panose="020B0604020104020204" pitchFamily="34" charset="0"/>
                <a:ea typeface="Arial" panose="020B0604020202020204" pitchFamily="34" charset="0"/>
                <a:cs typeface="Aldhabi" panose="01000000000000000000" pitchFamily="2" charset="-78"/>
              </a:rPr>
              <a:t> finance (</a:t>
            </a:r>
            <a:r>
              <a:rPr lang="fr-FR" sz="2000" dirty="0" err="1">
                <a:effectLst/>
                <a:latin typeface="Abadi" panose="020B0604020104020204" pitchFamily="34" charset="0"/>
                <a:ea typeface="Arial" panose="020B0604020202020204" pitchFamily="34" charset="0"/>
                <a:cs typeface="Aldhabi" panose="01000000000000000000" pitchFamily="2" charset="-78"/>
              </a:rPr>
              <a:t>highly</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qualified</a:t>
            </a:r>
            <a:r>
              <a:rPr lang="fr-FR" sz="2000" dirty="0">
                <a:effectLst/>
                <a:latin typeface="Abadi" panose="020B0604020104020204" pitchFamily="34" charset="0"/>
                <a:ea typeface="Arial" panose="020B0604020202020204" pitchFamily="34" charset="0"/>
                <a:cs typeface="Aldhabi" panose="01000000000000000000" pitchFamily="2" charset="-78"/>
              </a:rPr>
              <a:t> profiles), IT and real </a:t>
            </a:r>
            <a:r>
              <a:rPr lang="fr-FR" sz="2000" dirty="0" err="1">
                <a:effectLst/>
                <a:latin typeface="Abadi" panose="020B0604020104020204" pitchFamily="34" charset="0"/>
                <a:ea typeface="Arial" panose="020B0604020202020204" pitchFamily="34" charset="0"/>
                <a:cs typeface="Aldhabi" panose="01000000000000000000" pitchFamily="2" charset="-78"/>
              </a:rPr>
              <a:t>estate</a:t>
            </a:r>
            <a:r>
              <a:rPr lang="fr-FR" sz="2000" dirty="0">
                <a:effectLst/>
                <a:latin typeface="Abadi" panose="020B0604020104020204" pitchFamily="34" charset="0"/>
                <a:ea typeface="Arial" panose="020B0604020202020204" pitchFamily="34" charset="0"/>
                <a:cs typeface="Aldhabi" panose="01000000000000000000" pitchFamily="2" charset="-78"/>
              </a:rPr>
              <a:t>. The </a:t>
            </a:r>
            <a:r>
              <a:rPr lang="fr-FR" sz="2000" dirty="0" err="1">
                <a:effectLst/>
                <a:latin typeface="Abadi" panose="020B0604020104020204" pitchFamily="34" charset="0"/>
                <a:ea typeface="Arial" panose="020B0604020202020204" pitchFamily="34" charset="0"/>
                <a:cs typeface="Aldhabi" panose="01000000000000000000" pitchFamily="2" charset="-78"/>
              </a:rPr>
              <a:t>company</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is</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strongly</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rooted</a:t>
            </a:r>
            <a:r>
              <a:rPr lang="fr-FR" sz="2000" dirty="0">
                <a:effectLst/>
                <a:latin typeface="Abadi" panose="020B0604020104020204" pitchFamily="34" charset="0"/>
                <a:ea typeface="Arial" panose="020B0604020202020204" pitchFamily="34" charset="0"/>
                <a:cs typeface="Aldhabi" panose="01000000000000000000" pitchFamily="2" charset="-78"/>
              </a:rPr>
              <a:t> and </a:t>
            </a:r>
            <a:r>
              <a:rPr lang="fr-FR" sz="2000" dirty="0" err="1">
                <a:effectLst/>
                <a:latin typeface="Abadi" panose="020B0604020104020204" pitchFamily="34" charset="0"/>
                <a:ea typeface="Arial" panose="020B0604020202020204" pitchFamily="34" charset="0"/>
                <a:cs typeface="Aldhabi" panose="01000000000000000000" pitchFamily="2" charset="-78"/>
              </a:rPr>
              <a:t>developing</a:t>
            </a:r>
            <a:r>
              <a:rPr lang="fr-FR" sz="2000" dirty="0">
                <a:effectLst/>
                <a:latin typeface="Abadi" panose="020B0604020104020204" pitchFamily="34" charset="0"/>
                <a:ea typeface="Arial" panose="020B0604020202020204" pitchFamily="34" charset="0"/>
                <a:cs typeface="Aldhabi" panose="01000000000000000000" pitchFamily="2" charset="-78"/>
              </a:rPr>
              <a:t> in alternative solutions in Luxembourg for </a:t>
            </a:r>
            <a:r>
              <a:rPr lang="fr-FR" sz="2000" dirty="0" err="1">
                <a:effectLst/>
                <a:latin typeface="Abadi" panose="020B0604020104020204" pitchFamily="34" charset="0"/>
                <a:ea typeface="Arial" panose="020B0604020202020204" pitchFamily="34" charset="0"/>
                <a:cs typeface="Aldhabi" panose="01000000000000000000" pitchFamily="2" charset="-78"/>
              </a:rPr>
              <a:t>both</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financial</a:t>
            </a:r>
            <a:r>
              <a:rPr lang="fr-FR" sz="2000" dirty="0">
                <a:effectLst/>
                <a:latin typeface="Abadi" panose="020B0604020104020204" pitchFamily="34" charset="0"/>
                <a:ea typeface="Arial" panose="020B0604020202020204" pitchFamily="34" charset="0"/>
                <a:cs typeface="Aldhabi" panose="01000000000000000000" pitchFamily="2" charset="-78"/>
              </a:rPr>
              <a:t> institutions </a:t>
            </a:r>
            <a:r>
              <a:rPr lang="fr-FR" sz="2000" dirty="0" err="1">
                <a:effectLst/>
                <a:latin typeface="Abadi" panose="020B0604020104020204" pitchFamily="34" charset="0"/>
                <a:ea typeface="Arial" panose="020B0604020202020204" pitchFamily="34" charset="0"/>
                <a:cs typeface="Aldhabi" panose="01000000000000000000" pitchFamily="2" charset="-78"/>
              </a:rPr>
              <a:t>with</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which</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it</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collaborates</a:t>
            </a:r>
            <a:r>
              <a:rPr lang="fr-FR" sz="2000" dirty="0">
                <a:effectLst/>
                <a:latin typeface="Abadi" panose="020B0604020104020204" pitchFamily="34" charset="0"/>
                <a:ea typeface="Arial" panose="020B0604020202020204" pitchFamily="34" charset="0"/>
                <a:cs typeface="Aldhabi" panose="01000000000000000000" pitchFamily="2" charset="-78"/>
              </a:rPr>
              <a:t> as </a:t>
            </a:r>
            <a:r>
              <a:rPr lang="fr-FR" sz="2000" dirty="0" err="1">
                <a:effectLst/>
                <a:latin typeface="Abadi" panose="020B0604020104020204" pitchFamily="34" charset="0"/>
                <a:ea typeface="Arial" panose="020B0604020202020204" pitchFamily="34" charset="0"/>
                <a:cs typeface="Aldhabi" panose="01000000000000000000" pitchFamily="2" charset="-78"/>
              </a:rPr>
              <a:t>well</a:t>
            </a:r>
            <a:r>
              <a:rPr lang="fr-FR" sz="2000" dirty="0">
                <a:effectLst/>
                <a:latin typeface="Abadi" panose="020B0604020104020204" pitchFamily="34" charset="0"/>
                <a:ea typeface="Arial" panose="020B0604020202020204" pitchFamily="34" charset="0"/>
                <a:cs typeface="Aldhabi" panose="01000000000000000000" pitchFamily="2" charset="-78"/>
              </a:rPr>
              <a:t> as </a:t>
            </a:r>
            <a:r>
              <a:rPr lang="fr-FR" sz="2000" dirty="0" err="1">
                <a:effectLst/>
                <a:latin typeface="Abadi" panose="020B0604020104020204" pitchFamily="34" charset="0"/>
                <a:ea typeface="Arial" panose="020B0604020202020204" pitchFamily="34" charset="0"/>
                <a:cs typeface="Aldhabi" panose="01000000000000000000" pitchFamily="2" charset="-78"/>
              </a:rPr>
              <a:t>professionals</a:t>
            </a:r>
            <a:r>
              <a:rPr lang="fr-FR" sz="2000" dirty="0">
                <a:effectLst/>
                <a:latin typeface="Abadi" panose="020B0604020104020204" pitchFamily="34" charset="0"/>
                <a:ea typeface="Arial" panose="020B0604020202020204" pitchFamily="34" charset="0"/>
                <a:cs typeface="Aldhabi" panose="01000000000000000000" pitchFamily="2" charset="-78"/>
              </a:rPr>
              <a:t> in </a:t>
            </a:r>
            <a:r>
              <a:rPr lang="fr-FR" sz="2000" dirty="0" err="1">
                <a:effectLst/>
                <a:latin typeface="Abadi" panose="020B0604020104020204" pitchFamily="34" charset="0"/>
                <a:ea typeface="Arial" panose="020B0604020202020204" pitchFamily="34" charset="0"/>
                <a:cs typeface="Aldhabi" panose="01000000000000000000" pitchFamily="2" charset="-78"/>
              </a:rPr>
              <a:t>this</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sector</a:t>
            </a:r>
            <a:r>
              <a:rPr lang="fr-FR" sz="2000" dirty="0">
                <a:effectLst/>
                <a:latin typeface="Abadi" panose="020B0604020104020204" pitchFamily="34" charset="0"/>
                <a:ea typeface="Arial" panose="020B0604020202020204" pitchFamily="34" charset="0"/>
                <a:cs typeface="Aldhabi" panose="01000000000000000000" pitchFamily="2" charset="-78"/>
              </a:rPr>
              <a:t>. </a:t>
            </a:r>
            <a:endParaRPr lang="fr-FR" sz="2000" dirty="0">
              <a:effectLst/>
              <a:latin typeface="Abadi" panose="020B0604020104020204" pitchFamily="34" charset="0"/>
              <a:ea typeface="Times New Roman" panose="02020603050405020304" pitchFamily="18" charset="0"/>
            </a:endParaRPr>
          </a:p>
          <a:p>
            <a:pPr marL="215900" algn="just">
              <a:lnSpc>
                <a:spcPct val="114000"/>
              </a:lnSpc>
            </a:pPr>
            <a:r>
              <a:rPr lang="fr-FR" sz="2000" dirty="0" err="1">
                <a:effectLst/>
                <a:latin typeface="Abadi" panose="020B0604020104020204" pitchFamily="34" charset="0"/>
                <a:ea typeface="Arial" panose="020B0604020202020204" pitchFamily="34" charset="0"/>
                <a:cs typeface="Aldhabi" panose="01000000000000000000" pitchFamily="2" charset="-78"/>
              </a:rPr>
              <a:t>Why</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ethical</a:t>
            </a:r>
            <a:r>
              <a:rPr lang="fr-FR" sz="2000" dirty="0">
                <a:effectLst/>
                <a:latin typeface="Abadi" panose="020B0604020104020204" pitchFamily="34" charset="0"/>
                <a:ea typeface="Arial" panose="020B0604020202020204" pitchFamily="34" charset="0"/>
                <a:cs typeface="Aldhabi" panose="01000000000000000000" pitchFamily="2" charset="-78"/>
              </a:rPr>
              <a:t> </a:t>
            </a:r>
            <a:r>
              <a:rPr lang="fr-FR" sz="2000" dirty="0" err="1">
                <a:effectLst/>
                <a:latin typeface="Abadi" panose="020B0604020104020204" pitchFamily="34" charset="0"/>
                <a:ea typeface="Arial" panose="020B0604020202020204" pitchFamily="34" charset="0"/>
                <a:cs typeface="Aldhabi" panose="01000000000000000000" pitchFamily="2" charset="-78"/>
              </a:rPr>
              <a:t>recruitment</a:t>
            </a:r>
            <a:r>
              <a:rPr lang="fr-FR" sz="2000" dirty="0">
                <a:effectLst/>
                <a:latin typeface="Abadi" panose="020B0604020104020204" pitchFamily="34" charset="0"/>
                <a:ea typeface="Arial" panose="020B0604020202020204" pitchFamily="34" charset="0"/>
                <a:cs typeface="Aldhabi" panose="01000000000000000000" pitchFamily="2" charset="-78"/>
              </a:rPr>
              <a:t>»?</a:t>
            </a:r>
            <a:endParaRPr lang="fr-FR" sz="2000" dirty="0">
              <a:effectLst/>
              <a:latin typeface="Abadi" panose="020B0604020104020204" pitchFamily="34" charset="0"/>
              <a:ea typeface="Times New Roman" panose="02020603050405020304" pitchFamily="18" charset="0"/>
            </a:endParaRPr>
          </a:p>
          <a:p>
            <a:pPr marL="215900" algn="just">
              <a:lnSpc>
                <a:spcPct val="114000"/>
              </a:lnSpc>
            </a:pPr>
            <a:r>
              <a:rPr lang="fr-FR" sz="2000" dirty="0">
                <a:effectLst/>
                <a:latin typeface="Abadi" panose="020B0604020104020204" pitchFamily="34" charset="0"/>
                <a:ea typeface="Arial" panose="020B0604020202020204" pitchFamily="34" charset="0"/>
                <a:cs typeface="Aldhabi" panose="01000000000000000000" pitchFamily="2" charset="-78"/>
              </a:rPr>
              <a:t> </a:t>
            </a:r>
            <a:endParaRPr lang="fr-FR" sz="2000" dirty="0">
              <a:effectLst/>
              <a:latin typeface="Abadi" panose="020B0604020104020204" pitchFamily="34" charset="0"/>
              <a:ea typeface="Times New Roman" panose="02020603050405020304" pitchFamily="18" charset="0"/>
            </a:endParaRPr>
          </a:p>
          <a:p>
            <a:endParaRPr lang="fr-FR" dirty="0"/>
          </a:p>
        </p:txBody>
      </p:sp>
      <p:sp>
        <p:nvSpPr>
          <p:cNvPr id="4" name="Espace réservé pour une image  3">
            <a:extLst>
              <a:ext uri="{FF2B5EF4-FFF2-40B4-BE49-F238E27FC236}">
                <a16:creationId xmlns:a16="http://schemas.microsoft.com/office/drawing/2014/main" id="{A8F0140E-E71A-BE6E-E705-DAFBA297A3A0}"/>
              </a:ext>
            </a:extLst>
          </p:cNvPr>
          <p:cNvSpPr>
            <a:spLocks noGrp="1"/>
          </p:cNvSpPr>
          <p:nvPr>
            <p:ph type="pic" sz="quarter" idx="13"/>
          </p:nvPr>
        </p:nvSpPr>
        <p:spPr/>
        <p:txBody>
          <a:bodyPr>
            <a:normAutofit fontScale="70000" lnSpcReduction="20000"/>
          </a:bodyPr>
          <a:lstStyle/>
          <a:p>
            <a:pPr marL="215900" algn="just">
              <a:lnSpc>
                <a:spcPct val="114000"/>
              </a:lnSpc>
            </a:pPr>
            <a:r>
              <a:rPr lang="fr-FR" sz="2800" dirty="0">
                <a:effectLst/>
                <a:latin typeface="Abadi" panose="020B0604020104020204" pitchFamily="34" charset="0"/>
                <a:ea typeface="Arial" panose="020B0604020202020204" pitchFamily="34" charset="0"/>
                <a:cs typeface="Aldhabi" panose="01000000000000000000" pitchFamily="2" charset="-78"/>
              </a:rPr>
              <a:t> This </a:t>
            </a:r>
            <a:r>
              <a:rPr lang="fr-FR" sz="2800" dirty="0" err="1">
                <a:effectLst/>
                <a:latin typeface="Abadi" panose="020B0604020104020204" pitchFamily="34" charset="0"/>
                <a:ea typeface="Arial" panose="020B0604020202020204" pitchFamily="34" charset="0"/>
                <a:cs typeface="Aldhabi" panose="01000000000000000000" pitchFamily="2" charset="-78"/>
              </a:rPr>
              <a:t>word</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is</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always</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questioned</a:t>
            </a:r>
            <a:r>
              <a:rPr lang="fr-FR" sz="2800">
                <a:effectLst/>
                <a:latin typeface="Abadi" panose="020B0604020104020204" pitchFamily="34" charset="0"/>
                <a:ea typeface="Arial" panose="020B0604020202020204" pitchFamily="34" charset="0"/>
                <a:cs typeface="Aldhabi" panose="01000000000000000000" pitchFamily="2" charset="-78"/>
              </a:rPr>
              <a:t>. </a:t>
            </a:r>
          </a:p>
          <a:p>
            <a:pPr marL="215900" algn="just">
              <a:lnSpc>
                <a:spcPct val="114000"/>
              </a:lnSpc>
            </a:pPr>
            <a:r>
              <a:rPr lang="fr-FR" sz="2800">
                <a:effectLst/>
                <a:latin typeface="Abadi" panose="020B0604020104020204" pitchFamily="34" charset="0"/>
                <a:ea typeface="Arial" panose="020B0604020202020204" pitchFamily="34" charset="0"/>
                <a:cs typeface="Aldhabi" panose="01000000000000000000" pitchFamily="2" charset="-78"/>
              </a:rPr>
              <a:t>In </a:t>
            </a:r>
            <a:r>
              <a:rPr lang="fr-FR" sz="2800" dirty="0">
                <a:effectLst/>
                <a:latin typeface="Abadi" panose="020B0604020104020204" pitchFamily="34" charset="0"/>
                <a:ea typeface="Arial" panose="020B0604020202020204" pitchFamily="34" charset="0"/>
                <a:cs typeface="Aldhabi" panose="01000000000000000000" pitchFamily="2" charset="-78"/>
              </a:rPr>
              <a:t>the ESG </a:t>
            </a:r>
            <a:r>
              <a:rPr lang="fr-FR" sz="2800" dirty="0" err="1">
                <a:effectLst/>
                <a:latin typeface="Abadi" panose="020B0604020104020204" pitchFamily="34" charset="0"/>
                <a:ea typeface="Arial" panose="020B0604020202020204" pitchFamily="34" charset="0"/>
                <a:cs typeface="Aldhabi" panose="01000000000000000000" pitchFamily="2" charset="-78"/>
              </a:rPr>
              <a:t>criteria</a:t>
            </a:r>
            <a:r>
              <a:rPr lang="fr-FR" sz="2800" dirty="0">
                <a:effectLst/>
                <a:latin typeface="Abadi" panose="020B0604020104020204" pitchFamily="34" charset="0"/>
                <a:ea typeface="Arial" panose="020B0604020202020204" pitchFamily="34" charset="0"/>
                <a:cs typeface="Aldhabi" panose="01000000000000000000" pitchFamily="2" charset="-78"/>
              </a:rPr>
              <a:t>, for </a:t>
            </a:r>
            <a:r>
              <a:rPr lang="fr-FR" sz="2800" dirty="0" err="1">
                <a:effectLst/>
                <a:latin typeface="Abadi" panose="020B0604020104020204" pitchFamily="34" charset="0"/>
                <a:ea typeface="Arial" panose="020B0604020202020204" pitchFamily="34" charset="0"/>
                <a:cs typeface="Aldhabi" panose="01000000000000000000" pitchFamily="2" charset="-78"/>
              </a:rPr>
              <a:t>sustainable</a:t>
            </a:r>
            <a:r>
              <a:rPr lang="fr-FR" sz="2800" dirty="0">
                <a:effectLst/>
                <a:latin typeface="Abadi" panose="020B0604020104020204" pitchFamily="34" charset="0"/>
                <a:ea typeface="Arial" panose="020B0604020202020204" pitchFamily="34" charset="0"/>
                <a:cs typeface="Aldhabi" panose="01000000000000000000" pitchFamily="2" charset="-78"/>
              </a:rPr>
              <a:t> finance, RSE certification in </a:t>
            </a:r>
            <a:r>
              <a:rPr lang="fr-FR" sz="2800" dirty="0" err="1">
                <a:effectLst/>
                <a:latin typeface="Abadi" panose="020B0604020104020204" pitchFamily="34" charset="0"/>
                <a:ea typeface="Arial" panose="020B0604020202020204" pitchFamily="34" charset="0"/>
                <a:cs typeface="Aldhabi" panose="01000000000000000000" pitchFamily="2" charset="-78"/>
              </a:rPr>
              <a:t>companies</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this</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is</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simply</a:t>
            </a:r>
            <a:r>
              <a:rPr lang="fr-FR" sz="2800" dirty="0">
                <a:effectLst/>
                <a:latin typeface="Abadi" panose="020B0604020104020204" pitchFamily="34" charset="0"/>
                <a:ea typeface="Arial" panose="020B0604020202020204" pitchFamily="34" charset="0"/>
                <a:cs typeface="Aldhabi" panose="01000000000000000000" pitchFamily="2" charset="-78"/>
              </a:rPr>
              <a:t> the “S” part </a:t>
            </a:r>
            <a:r>
              <a:rPr lang="fr-FR" sz="2800" dirty="0" err="1">
                <a:effectLst/>
                <a:latin typeface="Abadi" panose="020B0604020104020204" pitchFamily="34" charset="0"/>
                <a:ea typeface="Arial" panose="020B0604020202020204" pitchFamily="34" charset="0"/>
                <a:cs typeface="Aldhabi" panose="01000000000000000000" pitchFamily="2" charset="-78"/>
              </a:rPr>
              <a:t>relating</a:t>
            </a:r>
            <a:r>
              <a:rPr lang="fr-FR" sz="2800" dirty="0">
                <a:effectLst/>
                <a:latin typeface="Abadi" panose="020B0604020104020204" pitchFamily="34" charset="0"/>
                <a:ea typeface="Arial" panose="020B0604020202020204" pitchFamily="34" charset="0"/>
                <a:cs typeface="Aldhabi" panose="01000000000000000000" pitchFamily="2" charset="-78"/>
              </a:rPr>
              <a:t> to the Social.</a:t>
            </a:r>
            <a:endParaRPr lang="fr-FR" sz="2800" dirty="0">
              <a:effectLst/>
              <a:latin typeface="Times New Roman" panose="02020603050405020304" pitchFamily="18" charset="0"/>
              <a:ea typeface="Times New Roman" panose="02020603050405020304" pitchFamily="18" charset="0"/>
            </a:endParaRPr>
          </a:p>
          <a:p>
            <a:pPr>
              <a:lnSpc>
                <a:spcPts val="680"/>
              </a:lnSpc>
            </a:pPr>
            <a:r>
              <a:rPr lang="fr-FR" sz="2800" dirty="0">
                <a:effectLst/>
                <a:latin typeface="Abadi" panose="020B0604020104020204" pitchFamily="34" charset="0"/>
                <a:ea typeface="Times New Roman" panose="02020603050405020304" pitchFamily="18" charset="0"/>
                <a:cs typeface="Aldhabi" panose="01000000000000000000" pitchFamily="2" charset="-78"/>
              </a:rPr>
              <a:t> </a:t>
            </a:r>
            <a:endParaRPr lang="fr-FR" sz="2800" dirty="0">
              <a:effectLst/>
              <a:latin typeface="Times New Roman" panose="02020603050405020304" pitchFamily="18" charset="0"/>
              <a:ea typeface="Times New Roman" panose="02020603050405020304" pitchFamily="18" charset="0"/>
            </a:endParaRPr>
          </a:p>
          <a:p>
            <a:pPr marL="215900" algn="just">
              <a:lnSpc>
                <a:spcPct val="116000"/>
              </a:lnSpc>
            </a:pPr>
            <a:r>
              <a:rPr lang="fr-FR" sz="2800" dirty="0">
                <a:effectLst/>
                <a:latin typeface="Abadi" panose="020B0604020104020204" pitchFamily="34" charset="0"/>
                <a:ea typeface="Arial" panose="020B0604020202020204" pitchFamily="34" charset="0"/>
                <a:cs typeface="Aldhabi" panose="01000000000000000000" pitchFamily="2" charset="-78"/>
              </a:rPr>
              <a:t> Travail + </a:t>
            </a:r>
            <a:r>
              <a:rPr lang="fr-FR" sz="2800" dirty="0" err="1">
                <a:effectLst/>
                <a:latin typeface="Abadi" panose="020B0604020104020204" pitchFamily="34" charset="0"/>
                <a:ea typeface="Arial" panose="020B0604020202020204" pitchFamily="34" charset="0"/>
                <a:cs typeface="Aldhabi" panose="01000000000000000000" pitchFamily="2" charset="-78"/>
              </a:rPr>
              <a:t>is</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committed</a:t>
            </a:r>
            <a:r>
              <a:rPr lang="fr-FR" sz="2800" dirty="0">
                <a:effectLst/>
                <a:latin typeface="Abadi" panose="020B0604020104020204" pitchFamily="34" charset="0"/>
                <a:ea typeface="Arial" panose="020B0604020202020204" pitchFamily="34" charset="0"/>
                <a:cs typeface="Aldhabi" panose="01000000000000000000" pitchFamily="2" charset="-78"/>
              </a:rPr>
              <a:t> to putting </a:t>
            </a:r>
            <a:r>
              <a:rPr lang="fr-FR" sz="2800" dirty="0" err="1">
                <a:effectLst/>
                <a:latin typeface="Abadi" panose="020B0604020104020204" pitchFamily="34" charset="0"/>
                <a:ea typeface="Arial" panose="020B0604020202020204" pitchFamily="34" charset="0"/>
                <a:cs typeface="Aldhabi" panose="01000000000000000000" pitchFamily="2" charset="-78"/>
              </a:rPr>
              <a:t>into</a:t>
            </a:r>
            <a:r>
              <a:rPr lang="fr-FR" sz="2800" dirty="0">
                <a:effectLst/>
                <a:latin typeface="Abadi" panose="020B0604020104020204" pitchFamily="34" charset="0"/>
                <a:ea typeface="Arial" panose="020B0604020202020204" pitchFamily="34" charset="0"/>
                <a:cs typeface="Aldhabi" panose="01000000000000000000" pitchFamily="2" charset="-78"/>
              </a:rPr>
              <a:t> practice the S part of CSR certifications and labels and ESG </a:t>
            </a:r>
            <a:r>
              <a:rPr lang="fr-FR" sz="2800" dirty="0" err="1">
                <a:effectLst/>
                <a:latin typeface="Abadi" panose="020B0604020104020204" pitchFamily="34" charset="0"/>
                <a:ea typeface="Arial" panose="020B0604020202020204" pitchFamily="34" charset="0"/>
                <a:cs typeface="Aldhabi" panose="01000000000000000000" pitchFamily="2" charset="-78"/>
              </a:rPr>
              <a:t>criteria</a:t>
            </a:r>
            <a:r>
              <a:rPr lang="fr-FR" sz="2800" dirty="0">
                <a:effectLst/>
                <a:latin typeface="Abadi" panose="020B0604020104020204" pitchFamily="34" charset="0"/>
                <a:ea typeface="Arial" panose="020B0604020202020204" pitchFamily="34" charset="0"/>
                <a:cs typeface="Aldhabi" panose="01000000000000000000" pitchFamily="2" charset="-78"/>
              </a:rPr>
              <a:t> by </a:t>
            </a:r>
            <a:r>
              <a:rPr lang="fr-FR" sz="2800" dirty="0" err="1">
                <a:effectLst/>
                <a:latin typeface="Abadi" panose="020B0604020104020204" pitchFamily="34" charset="0"/>
                <a:ea typeface="Arial" panose="020B0604020202020204" pitchFamily="34" charset="0"/>
                <a:cs typeface="Aldhabi" panose="01000000000000000000" pitchFamily="2" charset="-78"/>
              </a:rPr>
              <a:t>injecting</a:t>
            </a:r>
            <a:r>
              <a:rPr lang="fr-FR" sz="2800" dirty="0">
                <a:effectLst/>
                <a:latin typeface="Abadi" panose="020B0604020104020204" pitchFamily="34" charset="0"/>
                <a:ea typeface="Arial" panose="020B0604020202020204" pitchFamily="34" charset="0"/>
                <a:cs typeface="Aldhabi" panose="01000000000000000000" pitchFamily="2" charset="-78"/>
              </a:rPr>
              <a:t> more “</a:t>
            </a:r>
            <a:r>
              <a:rPr lang="fr-FR" sz="2800" dirty="0" err="1">
                <a:effectLst/>
                <a:latin typeface="Abadi" panose="020B0604020104020204" pitchFamily="34" charset="0"/>
                <a:ea typeface="Arial" panose="020B0604020202020204" pitchFamily="34" charset="0"/>
                <a:cs typeface="Aldhabi" panose="01000000000000000000" pitchFamily="2" charset="-78"/>
              </a:rPr>
              <a:t>human</a:t>
            </a:r>
            <a:r>
              <a:rPr lang="fr-FR" sz="2800" dirty="0">
                <a:effectLst/>
                <a:latin typeface="Abadi" panose="020B0604020104020204" pitchFamily="34" charset="0"/>
                <a:ea typeface="Arial" panose="020B0604020202020204" pitchFamily="34" charset="0"/>
                <a:cs typeface="Aldhabi" panose="01000000000000000000" pitchFamily="2" charset="-78"/>
              </a:rPr>
              <a:t> and social” </a:t>
            </a:r>
            <a:r>
              <a:rPr lang="fr-FR" sz="2800" dirty="0" err="1">
                <a:effectLst/>
                <a:latin typeface="Abadi" panose="020B0604020104020204" pitchFamily="34" charset="0"/>
                <a:ea typeface="Arial" panose="020B0604020202020204" pitchFamily="34" charset="0"/>
                <a:cs typeface="Aldhabi" panose="01000000000000000000" pitchFamily="2" charset="-78"/>
              </a:rPr>
              <a:t>into</a:t>
            </a:r>
            <a:r>
              <a:rPr lang="fr-FR" sz="2800" dirty="0">
                <a:effectLst/>
                <a:latin typeface="Abadi" panose="020B0604020104020204" pitchFamily="34" charset="0"/>
                <a:ea typeface="Arial" panose="020B0604020202020204" pitchFamily="34" charset="0"/>
                <a:cs typeface="Aldhabi" panose="01000000000000000000" pitchFamily="2" charset="-78"/>
              </a:rPr>
              <a:t> the candidate </a:t>
            </a:r>
            <a:r>
              <a:rPr lang="fr-FR" sz="2800" dirty="0" err="1">
                <a:effectLst/>
                <a:latin typeface="Abadi" panose="020B0604020104020204" pitchFamily="34" charset="0"/>
                <a:ea typeface="Arial" panose="020B0604020202020204" pitchFamily="34" charset="0"/>
                <a:cs typeface="Aldhabi" panose="01000000000000000000" pitchFamily="2" charset="-78"/>
              </a:rPr>
              <a:t>sourcing</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with</a:t>
            </a:r>
            <a:r>
              <a:rPr lang="fr-FR" sz="2800" dirty="0">
                <a:effectLst/>
                <a:latin typeface="Abadi" panose="020B0604020104020204" pitchFamily="34" charset="0"/>
                <a:ea typeface="Arial" panose="020B0604020202020204" pitchFamily="34" charset="0"/>
                <a:cs typeface="Aldhabi" panose="01000000000000000000" pitchFamily="2" charset="-78"/>
              </a:rPr>
              <a:t> a </a:t>
            </a:r>
            <a:r>
              <a:rPr lang="fr-FR" sz="2800" dirty="0" err="1">
                <a:effectLst/>
                <a:latin typeface="Abadi" panose="020B0604020104020204" pitchFamily="34" charset="0"/>
                <a:ea typeface="Arial" panose="020B0604020202020204" pitchFamily="34" charset="0"/>
                <a:cs typeface="Aldhabi" panose="01000000000000000000" pitchFamily="2" charset="-78"/>
              </a:rPr>
              <a:t>concern</a:t>
            </a:r>
            <a:r>
              <a:rPr lang="fr-FR" sz="2800" dirty="0">
                <a:effectLst/>
                <a:latin typeface="Abadi" panose="020B0604020104020204" pitchFamily="34" charset="0"/>
                <a:ea typeface="Arial" panose="020B0604020202020204" pitchFamily="34" charset="0"/>
                <a:cs typeface="Aldhabi" panose="01000000000000000000" pitchFamily="2" charset="-78"/>
              </a:rPr>
              <a:t> for </a:t>
            </a:r>
            <a:r>
              <a:rPr lang="fr-FR" sz="2800" dirty="0" err="1">
                <a:effectLst/>
                <a:latin typeface="Abadi" panose="020B0604020104020204" pitchFamily="34" charset="0"/>
                <a:ea typeface="Arial" panose="020B0604020202020204" pitchFamily="34" charset="0"/>
                <a:cs typeface="Aldhabi" panose="01000000000000000000" pitchFamily="2" charset="-78"/>
              </a:rPr>
              <a:t>actually</a:t>
            </a:r>
            <a:r>
              <a:rPr lang="fr-FR" sz="2800" dirty="0">
                <a:effectLst/>
                <a:latin typeface="Abadi" panose="020B0604020104020204" pitchFamily="34" charset="0"/>
                <a:ea typeface="Arial" panose="020B0604020202020204" pitchFamily="34" charset="0"/>
                <a:cs typeface="Aldhabi" panose="01000000000000000000" pitchFamily="2" charset="-78"/>
              </a:rPr>
              <a:t> meeting the </a:t>
            </a:r>
            <a:r>
              <a:rPr lang="fr-FR" sz="2800" dirty="0" err="1">
                <a:effectLst/>
                <a:latin typeface="Abadi" panose="020B0604020104020204" pitchFamily="34" charset="0"/>
                <a:ea typeface="Arial" panose="020B0604020202020204" pitchFamily="34" charset="0"/>
                <a:cs typeface="Aldhabi" panose="01000000000000000000" pitchFamily="2" charset="-78"/>
              </a:rPr>
              <a:t>professional</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project</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needs</a:t>
            </a:r>
            <a:r>
              <a:rPr lang="fr-FR" sz="2800" dirty="0">
                <a:effectLst/>
                <a:latin typeface="Abadi" panose="020B0604020104020204" pitchFamily="34" charset="0"/>
                <a:ea typeface="Arial" panose="020B0604020202020204" pitchFamily="34" charset="0"/>
                <a:cs typeface="Aldhabi" panose="01000000000000000000" pitchFamily="2" charset="-78"/>
              </a:rPr>
              <a:t> and the </a:t>
            </a:r>
            <a:r>
              <a:rPr lang="fr-FR" sz="2800" dirty="0" err="1">
                <a:effectLst/>
                <a:latin typeface="Abadi" panose="020B0604020104020204" pitchFamily="34" charset="0"/>
                <a:ea typeface="Arial" panose="020B0604020202020204" pitchFamily="34" charset="0"/>
                <a:cs typeface="Aldhabi" panose="01000000000000000000" pitchFamily="2" charset="-78"/>
              </a:rPr>
              <a:t>private</a:t>
            </a:r>
            <a:r>
              <a:rPr lang="fr-FR" sz="2800" dirty="0">
                <a:effectLst/>
                <a:latin typeface="Abadi" panose="020B0604020104020204" pitchFamily="34" charset="0"/>
                <a:ea typeface="Arial" panose="020B0604020202020204" pitchFamily="34" charset="0"/>
                <a:cs typeface="Aldhabi" panose="01000000000000000000" pitchFamily="2" charset="-78"/>
              </a:rPr>
              <a:t> life of the candidate </a:t>
            </a:r>
            <a:r>
              <a:rPr lang="fr-FR" sz="2800" dirty="0" err="1">
                <a:effectLst/>
                <a:latin typeface="Abadi" panose="020B0604020104020204" pitchFamily="34" charset="0"/>
                <a:ea typeface="Arial" panose="020B0604020202020204" pitchFamily="34" charset="0"/>
                <a:cs typeface="Aldhabi" panose="01000000000000000000" pitchFamily="2" charset="-78"/>
              </a:rPr>
              <a:t>who</a:t>
            </a:r>
            <a:r>
              <a:rPr lang="fr-FR" sz="2800" dirty="0">
                <a:effectLst/>
                <a:latin typeface="Abadi" panose="020B0604020104020204" pitchFamily="34" charset="0"/>
                <a:ea typeface="Arial" panose="020B0604020202020204" pitchFamily="34" charset="0"/>
                <a:cs typeface="Aldhabi" panose="01000000000000000000" pitchFamily="2" charset="-78"/>
              </a:rPr>
              <a:t> </a:t>
            </a:r>
            <a:r>
              <a:rPr lang="fr-FR" sz="2800" dirty="0" err="1">
                <a:effectLst/>
                <a:latin typeface="Abadi" panose="020B0604020104020204" pitchFamily="34" charset="0"/>
                <a:ea typeface="Arial" panose="020B0604020202020204" pitchFamily="34" charset="0"/>
                <a:cs typeface="Aldhabi" panose="01000000000000000000" pitchFamily="2" charset="-78"/>
              </a:rPr>
              <a:t>is</a:t>
            </a:r>
            <a:r>
              <a:rPr lang="fr-FR" sz="2800" dirty="0">
                <a:effectLst/>
                <a:latin typeface="Abadi" panose="020B0604020104020204" pitchFamily="34" charset="0"/>
                <a:ea typeface="Arial" panose="020B0604020202020204" pitchFamily="34" charset="0"/>
                <a:cs typeface="Aldhabi" panose="01000000000000000000" pitchFamily="2" charset="-78"/>
              </a:rPr>
              <a:t> an </a:t>
            </a:r>
            <a:r>
              <a:rPr lang="fr-FR" sz="2800" dirty="0" err="1">
                <a:effectLst/>
                <a:latin typeface="Abadi" panose="020B0604020104020204" pitchFamily="34" charset="0"/>
                <a:ea typeface="Arial" panose="020B0604020202020204" pitchFamily="34" charset="0"/>
                <a:cs typeface="Aldhabi" panose="01000000000000000000" pitchFamily="2" charset="-78"/>
              </a:rPr>
              <a:t>added</a:t>
            </a:r>
            <a:r>
              <a:rPr lang="fr-FR" sz="2800" dirty="0">
                <a:effectLst/>
                <a:latin typeface="Abadi" panose="020B0604020104020204" pitchFamily="34" charset="0"/>
                <a:ea typeface="Arial" panose="020B0604020202020204" pitchFamily="34" charset="0"/>
                <a:cs typeface="Aldhabi" panose="01000000000000000000" pitchFamily="2" charset="-78"/>
              </a:rPr>
              <a:t> value in accordance </a:t>
            </a:r>
            <a:r>
              <a:rPr lang="fr-FR" sz="2800" dirty="0" err="1">
                <a:effectLst/>
                <a:latin typeface="Abadi" panose="020B0604020104020204" pitchFamily="34" charset="0"/>
                <a:ea typeface="Arial" panose="020B0604020202020204" pitchFamily="34" charset="0"/>
                <a:cs typeface="Aldhabi" panose="01000000000000000000" pitchFamily="2" charset="-78"/>
              </a:rPr>
              <a:t>with</a:t>
            </a:r>
            <a:r>
              <a:rPr lang="fr-FR" sz="2800" dirty="0">
                <a:effectLst/>
                <a:latin typeface="Abadi" panose="020B0604020104020204" pitchFamily="34" charset="0"/>
                <a:ea typeface="Arial" panose="020B0604020202020204" pitchFamily="34" charset="0"/>
                <a:cs typeface="Aldhabi" panose="01000000000000000000" pitchFamily="2" charset="-78"/>
              </a:rPr>
              <a:t> the </a:t>
            </a:r>
            <a:r>
              <a:rPr lang="fr-FR" sz="2800" dirty="0" err="1">
                <a:effectLst/>
                <a:latin typeface="Abadi" panose="020B0604020104020204" pitchFamily="34" charset="0"/>
                <a:ea typeface="Arial" panose="020B0604020202020204" pitchFamily="34" charset="0"/>
                <a:cs typeface="Aldhabi" panose="01000000000000000000" pitchFamily="2" charset="-78"/>
              </a:rPr>
              <a:t>requirements</a:t>
            </a:r>
            <a:r>
              <a:rPr lang="fr-FR" sz="2800" dirty="0">
                <a:effectLst/>
                <a:latin typeface="Abadi" panose="020B0604020104020204" pitchFamily="34" charset="0"/>
                <a:ea typeface="Arial" panose="020B0604020202020204" pitchFamily="34" charset="0"/>
                <a:cs typeface="Aldhabi" panose="01000000000000000000" pitchFamily="2" charset="-78"/>
              </a:rPr>
              <a:t> of the position and the </a:t>
            </a:r>
            <a:r>
              <a:rPr lang="fr-FR" sz="2800" dirty="0" err="1">
                <a:effectLst/>
                <a:latin typeface="Abadi" panose="020B0604020104020204" pitchFamily="34" charset="0"/>
                <a:ea typeface="Arial" panose="020B0604020202020204" pitchFamily="34" charset="0"/>
                <a:cs typeface="Aldhabi" panose="01000000000000000000" pitchFamily="2" charset="-78"/>
              </a:rPr>
              <a:t>company</a:t>
            </a:r>
            <a:r>
              <a:rPr lang="fr-FR" sz="2800" dirty="0">
                <a:effectLst/>
                <a:latin typeface="Abadi" panose="020B0604020104020204" pitchFamily="34" charset="0"/>
                <a:ea typeface="Arial" panose="020B0604020202020204" pitchFamily="34" charset="0"/>
                <a:cs typeface="Aldhabi" panose="01000000000000000000" pitchFamily="2" charset="-78"/>
              </a:rPr>
              <a:t>.</a:t>
            </a:r>
            <a:endParaRPr lang="fr-FR" sz="2800" dirty="0">
              <a:effectLst/>
              <a:latin typeface="Times New Roman" panose="02020603050405020304" pitchFamily="18" charset="0"/>
              <a:ea typeface="Times New Roman" panose="02020603050405020304" pitchFamily="18" charset="0"/>
            </a:endParaRPr>
          </a:p>
          <a:p>
            <a:pPr>
              <a:lnSpc>
                <a:spcPts val="715"/>
              </a:lnSpc>
            </a:pPr>
            <a:r>
              <a:rPr lang="fr-FR" sz="2800" dirty="0">
                <a:effectLst/>
                <a:latin typeface="Abadi" panose="020B0604020104020204" pitchFamily="34" charset="0"/>
                <a:ea typeface="Times New Roman" panose="02020603050405020304" pitchFamily="18" charset="0"/>
                <a:cs typeface="Aldhabi" panose="01000000000000000000" pitchFamily="2" charset="-78"/>
              </a:rPr>
              <a:t> </a:t>
            </a:r>
            <a:endParaRPr lang="fr-FR" sz="2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84815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A8E40-B565-74D9-8EBD-0D28A5224300}"/>
              </a:ext>
            </a:extLst>
          </p:cNvPr>
          <p:cNvSpPr>
            <a:spLocks noGrp="1"/>
          </p:cNvSpPr>
          <p:nvPr>
            <p:ph type="ctrTitle"/>
          </p:nvPr>
        </p:nvSpPr>
        <p:spPr>
          <a:xfrm>
            <a:off x="1280160" y="301752"/>
            <a:ext cx="3186909" cy="942432"/>
          </a:xfrm>
        </p:spPr>
        <p:txBody>
          <a:bodyPr/>
          <a:lstStyle/>
          <a:p>
            <a:endParaRPr lang="fr-FR" dirty="0"/>
          </a:p>
        </p:txBody>
      </p:sp>
      <p:sp>
        <p:nvSpPr>
          <p:cNvPr id="3" name="Espace réservé du texte 2">
            <a:extLst>
              <a:ext uri="{FF2B5EF4-FFF2-40B4-BE49-F238E27FC236}">
                <a16:creationId xmlns:a16="http://schemas.microsoft.com/office/drawing/2014/main" id="{9F65EF1F-01D8-1186-EC9F-2AD188629018}"/>
              </a:ext>
            </a:extLst>
          </p:cNvPr>
          <p:cNvSpPr>
            <a:spLocks noGrp="1"/>
          </p:cNvSpPr>
          <p:nvPr>
            <p:ph type="body" sz="quarter" idx="14"/>
          </p:nvPr>
        </p:nvSpPr>
        <p:spPr>
          <a:xfrm>
            <a:off x="1280161" y="2173573"/>
            <a:ext cx="4446082" cy="4154075"/>
          </a:xfrm>
        </p:spPr>
        <p:txBody>
          <a:bodyPr/>
          <a:lstStyle/>
          <a:p>
            <a:pPr marL="215900" marR="12700" algn="just">
              <a:lnSpc>
                <a:spcPct val="120000"/>
              </a:lnSpc>
            </a:pPr>
            <a:r>
              <a:rPr lang="fr-FR" sz="1800" dirty="0">
                <a:effectLst/>
                <a:latin typeface="Abadi" panose="020B0604020104020204" pitchFamily="34" charset="0"/>
                <a:ea typeface="Arial" panose="020B0604020202020204" pitchFamily="34" charset="0"/>
                <a:cs typeface="Aldhabi" panose="01000000000000000000" pitchFamily="2" charset="-78"/>
              </a:rPr>
              <a:t>The objective of </a:t>
            </a:r>
            <a:r>
              <a:rPr lang="fr-FR" sz="1800" dirty="0" err="1">
                <a:effectLst/>
                <a:latin typeface="Abadi" panose="020B0604020104020204" pitchFamily="34" charset="0"/>
                <a:ea typeface="Arial" panose="020B0604020202020204" pitchFamily="34" charset="0"/>
                <a:cs typeface="Aldhabi" panose="01000000000000000000" pitchFamily="2" charset="-78"/>
              </a:rPr>
              <a:t>this</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human</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involvement</a:t>
            </a:r>
            <a:r>
              <a:rPr lang="fr-FR" sz="1800" dirty="0">
                <a:effectLst/>
                <a:latin typeface="Abadi" panose="020B0604020104020204" pitchFamily="34" charset="0"/>
                <a:ea typeface="Arial" panose="020B0604020202020204" pitchFamily="34" charset="0"/>
                <a:cs typeface="Aldhabi" panose="01000000000000000000" pitchFamily="2" charset="-78"/>
              </a:rPr>
              <a:t> in </a:t>
            </a:r>
            <a:r>
              <a:rPr lang="fr-FR" sz="1800" dirty="0" err="1">
                <a:effectLst/>
                <a:latin typeface="Abadi" panose="020B0604020104020204" pitchFamily="34" charset="0"/>
                <a:ea typeface="Arial" panose="020B0604020202020204" pitchFamily="34" charset="0"/>
                <a:cs typeface="Aldhabi" panose="01000000000000000000" pitchFamily="2" charset="-78"/>
              </a:rPr>
              <a:t>recruitment</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is</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done</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with</a:t>
            </a:r>
            <a:r>
              <a:rPr lang="fr-FR" sz="1800" dirty="0">
                <a:effectLst/>
                <a:latin typeface="Abadi" panose="020B0604020104020204" pitchFamily="34" charset="0"/>
                <a:ea typeface="Arial" panose="020B0604020202020204" pitchFamily="34" charset="0"/>
                <a:cs typeface="Aldhabi" panose="01000000000000000000" pitchFamily="2" charset="-78"/>
              </a:rPr>
              <a:t> the </a:t>
            </a:r>
            <a:r>
              <a:rPr lang="fr-FR" sz="1800" dirty="0" err="1">
                <a:effectLst/>
                <a:latin typeface="Abadi" panose="020B0604020104020204" pitchFamily="34" charset="0"/>
                <a:ea typeface="Arial" panose="020B0604020202020204" pitchFamily="34" charset="0"/>
                <a:cs typeface="Aldhabi" panose="01000000000000000000" pitchFamily="2" charset="-78"/>
              </a:rPr>
              <a:t>hope</a:t>
            </a:r>
            <a:r>
              <a:rPr lang="fr-FR" sz="1800" dirty="0">
                <a:effectLst/>
                <a:latin typeface="Abadi" panose="020B0604020104020204" pitchFamily="34" charset="0"/>
                <a:ea typeface="Arial" panose="020B0604020202020204" pitchFamily="34" charset="0"/>
                <a:cs typeface="Aldhabi" panose="01000000000000000000" pitchFamily="2" charset="-78"/>
              </a:rPr>
              <a:t> of </a:t>
            </a:r>
            <a:r>
              <a:rPr lang="fr-FR" sz="1800" dirty="0" err="1">
                <a:effectLst/>
                <a:latin typeface="Abadi" panose="020B0604020104020204" pitchFamily="34" charset="0"/>
                <a:ea typeface="Arial" panose="020B0604020202020204" pitchFamily="34" charset="0"/>
                <a:cs typeface="Aldhabi" panose="01000000000000000000" pitchFamily="2" charset="-78"/>
              </a:rPr>
              <a:t>achieving</a:t>
            </a:r>
            <a:r>
              <a:rPr lang="fr-FR" sz="1800" dirty="0">
                <a:effectLst/>
                <a:latin typeface="Abadi" panose="020B0604020104020204" pitchFamily="34" charset="0"/>
                <a:ea typeface="Arial" panose="020B0604020202020204" pitchFamily="34" charset="0"/>
                <a:cs typeface="Aldhabi" panose="01000000000000000000" pitchFamily="2" charset="-78"/>
              </a:rPr>
              <a:t> more </a:t>
            </a:r>
            <a:r>
              <a:rPr lang="fr-FR" sz="1800" dirty="0" err="1">
                <a:effectLst/>
                <a:latin typeface="Abadi" panose="020B0604020104020204" pitchFamily="34" charset="0"/>
                <a:ea typeface="Arial" panose="020B0604020202020204" pitchFamily="34" charset="0"/>
                <a:cs typeface="Aldhabi" panose="01000000000000000000" pitchFamily="2" charset="-78"/>
              </a:rPr>
              <a:t>stability</a:t>
            </a:r>
            <a:r>
              <a:rPr lang="fr-FR" sz="1800" dirty="0">
                <a:effectLst/>
                <a:latin typeface="Abadi" panose="020B0604020104020204" pitchFamily="34" charset="0"/>
                <a:ea typeface="Arial" panose="020B0604020202020204" pitchFamily="34" charset="0"/>
                <a:cs typeface="Aldhabi" panose="01000000000000000000" pitchFamily="2" charset="-78"/>
              </a:rPr>
              <a:t> and </a:t>
            </a:r>
            <a:r>
              <a:rPr lang="fr-FR" sz="1800" dirty="0" err="1">
                <a:effectLst/>
                <a:latin typeface="Abadi" panose="020B0604020104020204" pitchFamily="34" charset="0"/>
                <a:ea typeface="Arial" panose="020B0604020202020204" pitchFamily="34" charset="0"/>
                <a:cs typeface="Aldhabi" panose="01000000000000000000" pitchFamily="2" charset="-78"/>
              </a:rPr>
              <a:t>sustainability</a:t>
            </a:r>
            <a:r>
              <a:rPr lang="fr-FR" sz="1800" dirty="0">
                <a:effectLst/>
                <a:latin typeface="Abadi" panose="020B0604020104020204" pitchFamily="34" charset="0"/>
                <a:ea typeface="Arial" panose="020B0604020202020204" pitchFamily="34" charset="0"/>
                <a:cs typeface="Aldhabi" panose="01000000000000000000" pitchFamily="2" charset="-78"/>
              </a:rPr>
              <a:t> of people in positions.</a:t>
            </a:r>
            <a:endParaRPr lang="fr-FR" sz="1800" dirty="0">
              <a:effectLst/>
              <a:latin typeface="Times New Roman" panose="02020603050405020304" pitchFamily="18" charset="0"/>
              <a:ea typeface="Times New Roman" panose="02020603050405020304" pitchFamily="18" charset="0"/>
            </a:endParaRPr>
          </a:p>
          <a:p>
            <a:pPr>
              <a:lnSpc>
                <a:spcPts val="650"/>
              </a:lnSpc>
            </a:pPr>
            <a:r>
              <a:rPr lang="fr-FR" sz="1800" dirty="0">
                <a:effectLst/>
                <a:latin typeface="Abadi" panose="020B0604020104020204" pitchFamily="34" charset="0"/>
                <a:ea typeface="Times New Roman" panose="02020603050405020304" pitchFamily="18" charset="0"/>
                <a:cs typeface="Aldhabi" panose="01000000000000000000" pitchFamily="2" charset="-78"/>
              </a:rPr>
              <a:t> </a:t>
            </a:r>
            <a:endParaRPr lang="fr-FR" sz="1800" dirty="0">
              <a:effectLst/>
              <a:latin typeface="Times New Roman" panose="02020603050405020304" pitchFamily="18" charset="0"/>
              <a:ea typeface="Times New Roman" panose="02020603050405020304" pitchFamily="18" charset="0"/>
            </a:endParaRPr>
          </a:p>
          <a:p>
            <a:pPr marL="215900" algn="just">
              <a:lnSpc>
                <a:spcPct val="124000"/>
              </a:lnSpc>
            </a:pPr>
            <a:r>
              <a:rPr lang="fr-FR" sz="1800" dirty="0">
                <a:effectLst/>
                <a:latin typeface="Abadi" panose="020B0604020104020204" pitchFamily="34" charset="0"/>
                <a:ea typeface="Arial" panose="020B0604020202020204" pitchFamily="34" charset="0"/>
                <a:cs typeface="Aldhabi" panose="01000000000000000000" pitchFamily="2" charset="-78"/>
              </a:rPr>
              <a:t>At Travail +, </a:t>
            </a:r>
            <a:r>
              <a:rPr lang="fr-FR" sz="1800" dirty="0" err="1">
                <a:effectLst/>
                <a:latin typeface="Abadi" panose="020B0604020104020204" pitchFamily="34" charset="0"/>
                <a:ea typeface="Arial" panose="020B0604020202020204" pitchFamily="34" charset="0"/>
                <a:cs typeface="Aldhabi" panose="01000000000000000000" pitchFamily="2" charset="-78"/>
              </a:rPr>
              <a:t>we</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try</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daily</a:t>
            </a:r>
            <a:r>
              <a:rPr lang="fr-FR" sz="1800" dirty="0">
                <a:effectLst/>
                <a:latin typeface="Abadi" panose="020B0604020104020204" pitchFamily="34" charset="0"/>
                <a:ea typeface="Arial" panose="020B0604020202020204" pitchFamily="34" charset="0"/>
                <a:cs typeface="Aldhabi" panose="01000000000000000000" pitchFamily="2" charset="-78"/>
              </a:rPr>
              <a:t> to solve </a:t>
            </a:r>
            <a:r>
              <a:rPr lang="fr-FR" sz="1800" dirty="0" err="1">
                <a:effectLst/>
                <a:latin typeface="Abadi" panose="020B0604020104020204" pitchFamily="34" charset="0"/>
                <a:ea typeface="Arial" panose="020B0604020202020204" pitchFamily="34" charset="0"/>
                <a:cs typeface="Aldhabi" panose="01000000000000000000" pitchFamily="2" charset="-78"/>
              </a:rPr>
              <a:t>this</a:t>
            </a:r>
            <a:r>
              <a:rPr lang="fr-FR" sz="1800" dirty="0">
                <a:effectLst/>
                <a:latin typeface="Abadi" panose="020B0604020104020204" pitchFamily="34" charset="0"/>
                <a:ea typeface="Arial" panose="020B0604020202020204" pitchFamily="34" charset="0"/>
                <a:cs typeface="Aldhabi" panose="01000000000000000000" pitchFamily="2" charset="-78"/>
              </a:rPr>
              <a:t> on </a:t>
            </a:r>
            <a:r>
              <a:rPr lang="fr-FR" sz="1800" dirty="0" err="1">
                <a:effectLst/>
                <a:latin typeface="Abadi" panose="020B0604020104020204" pitchFamily="34" charset="0"/>
                <a:ea typeface="Arial" panose="020B0604020202020204" pitchFamily="34" charset="0"/>
                <a:cs typeface="Aldhabi" panose="01000000000000000000" pitchFamily="2" charset="-78"/>
              </a:rPr>
              <a:t>our</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level</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concretely</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through</a:t>
            </a:r>
            <a:r>
              <a:rPr lang="fr-FR" sz="1800" dirty="0">
                <a:effectLst/>
                <a:latin typeface="Abadi" panose="020B0604020104020204" pitchFamily="34" charset="0"/>
                <a:ea typeface="Arial" panose="020B0604020202020204" pitchFamily="34" charset="0"/>
                <a:cs typeface="Aldhabi" panose="01000000000000000000" pitchFamily="2" charset="-78"/>
              </a:rPr>
              <a:t> the «</a:t>
            </a:r>
            <a:r>
              <a:rPr lang="fr-FR" sz="1800" dirty="0" err="1">
                <a:effectLst/>
                <a:latin typeface="Abadi" panose="020B0604020104020204" pitchFamily="34" charset="0"/>
                <a:ea typeface="Arial" panose="020B0604020202020204" pitchFamily="34" charset="0"/>
                <a:cs typeface="Aldhabi" panose="01000000000000000000" pitchFamily="2" charset="-78"/>
              </a:rPr>
              <a:t>preparation</a:t>
            </a:r>
            <a:r>
              <a:rPr lang="fr-FR" sz="1800" dirty="0">
                <a:effectLst/>
                <a:latin typeface="Abadi" panose="020B0604020104020204" pitchFamily="34" charset="0"/>
                <a:ea typeface="Arial" panose="020B0604020202020204" pitchFamily="34" charset="0"/>
                <a:cs typeface="Aldhabi" panose="01000000000000000000" pitchFamily="2" charset="-78"/>
              </a:rPr>
              <a:t>» of </a:t>
            </a:r>
            <a:r>
              <a:rPr lang="fr-FR" sz="1800" dirty="0" err="1">
                <a:effectLst/>
                <a:latin typeface="Abadi" panose="020B0604020104020204" pitchFamily="34" charset="0"/>
                <a:ea typeface="Arial" panose="020B0604020202020204" pitchFamily="34" charset="0"/>
                <a:cs typeface="Aldhabi" panose="01000000000000000000" pitchFamily="2" charset="-78"/>
              </a:rPr>
              <a:t>recruitment</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work</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convinced</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that</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any</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activity</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that</a:t>
            </a:r>
            <a:r>
              <a:rPr lang="fr-FR" sz="1800" dirty="0">
                <a:effectLst/>
                <a:latin typeface="Abadi" panose="020B0604020104020204" pitchFamily="34" charset="0"/>
                <a:ea typeface="Arial" panose="020B0604020202020204" pitchFamily="34" charset="0"/>
                <a:cs typeface="Aldhabi" panose="01000000000000000000" pitchFamily="2" charset="-78"/>
              </a:rPr>
              <a:t> has </a:t>
            </a:r>
            <a:r>
              <a:rPr lang="fr-FR" sz="1800" dirty="0" err="1">
                <a:effectLst/>
                <a:latin typeface="Abadi" panose="020B0604020104020204" pitchFamily="34" charset="0"/>
                <a:ea typeface="Arial" panose="020B0604020202020204" pitchFamily="34" charset="0"/>
                <a:cs typeface="Aldhabi" panose="01000000000000000000" pitchFamily="2" charset="-78"/>
              </a:rPr>
              <a:t>benefited</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from</a:t>
            </a:r>
            <a:r>
              <a:rPr lang="fr-FR" sz="1800" dirty="0">
                <a:effectLst/>
                <a:latin typeface="Abadi" panose="020B0604020104020204" pitchFamily="34" charset="0"/>
                <a:ea typeface="Arial" panose="020B0604020202020204" pitchFamily="34" charset="0"/>
                <a:cs typeface="Aldhabi" panose="01000000000000000000" pitchFamily="2" charset="-78"/>
              </a:rPr>
              <a:t> a </a:t>
            </a:r>
            <a:r>
              <a:rPr lang="fr-FR" sz="1800" dirty="0" err="1">
                <a:effectLst/>
                <a:latin typeface="Abadi" panose="020B0604020104020204" pitchFamily="34" charset="0"/>
                <a:ea typeface="Arial" panose="020B0604020202020204" pitchFamily="34" charset="0"/>
                <a:cs typeface="Aldhabi" panose="01000000000000000000" pitchFamily="2" charset="-78"/>
              </a:rPr>
              <a:t>preparation</a:t>
            </a:r>
            <a:r>
              <a:rPr lang="fr-FR" sz="1800" dirty="0">
                <a:effectLst/>
                <a:latin typeface="Abadi" panose="020B0604020104020204" pitchFamily="34" charset="0"/>
                <a:ea typeface="Arial" panose="020B0604020202020204" pitchFamily="34" charset="0"/>
                <a:cs typeface="Aldhabi" panose="01000000000000000000" pitchFamily="2" charset="-78"/>
              </a:rPr>
              <a:t> </a:t>
            </a:r>
            <a:r>
              <a:rPr lang="fr-FR" sz="1800" dirty="0" err="1">
                <a:effectLst/>
                <a:latin typeface="Abadi" panose="020B0604020104020204" pitchFamily="34" charset="0"/>
                <a:ea typeface="Arial" panose="020B0604020202020204" pitchFamily="34" charset="0"/>
                <a:cs typeface="Aldhabi" panose="01000000000000000000" pitchFamily="2" charset="-78"/>
              </a:rPr>
              <a:t>is</a:t>
            </a:r>
            <a:r>
              <a:rPr lang="fr-FR" sz="1800" dirty="0">
                <a:effectLst/>
                <a:latin typeface="Abadi" panose="020B0604020104020204" pitchFamily="34" charset="0"/>
                <a:ea typeface="Arial" panose="020B0604020202020204" pitchFamily="34" charset="0"/>
                <a:cs typeface="Aldhabi" panose="01000000000000000000" pitchFamily="2" charset="-78"/>
              </a:rPr>
              <a:t> more </a:t>
            </a:r>
            <a:r>
              <a:rPr lang="fr-FR" sz="1800" dirty="0" err="1">
                <a:effectLst/>
                <a:latin typeface="Abadi" panose="020B0604020104020204" pitchFamily="34" charset="0"/>
                <a:ea typeface="Arial" panose="020B0604020202020204" pitchFamily="34" charset="0"/>
                <a:cs typeface="Aldhabi" panose="01000000000000000000" pitchFamily="2" charset="-78"/>
              </a:rPr>
              <a:t>likely</a:t>
            </a:r>
            <a:r>
              <a:rPr lang="fr-FR" sz="1800" dirty="0">
                <a:effectLst/>
                <a:latin typeface="Abadi" panose="020B0604020104020204" pitchFamily="34" charset="0"/>
                <a:ea typeface="Arial" panose="020B0604020202020204" pitchFamily="34" charset="0"/>
                <a:cs typeface="Aldhabi" panose="01000000000000000000" pitchFamily="2" charset="-78"/>
              </a:rPr>
              <a:t> to </a:t>
            </a:r>
            <a:r>
              <a:rPr lang="fr-FR" sz="1800" dirty="0" err="1">
                <a:effectLst/>
                <a:latin typeface="Abadi" panose="020B0604020104020204" pitchFamily="34" charset="0"/>
                <a:ea typeface="Arial" panose="020B0604020202020204" pitchFamily="34" charset="0"/>
                <a:cs typeface="Aldhabi" panose="01000000000000000000" pitchFamily="2" charset="-78"/>
              </a:rPr>
              <a:t>succeed</a:t>
            </a:r>
            <a:r>
              <a:rPr lang="fr-FR" sz="1800" dirty="0">
                <a:effectLst/>
                <a:latin typeface="Abadi" panose="020B0604020104020204" pitchFamily="34" charset="0"/>
                <a:ea typeface="Arial" panose="020B0604020202020204" pitchFamily="34" charset="0"/>
                <a:cs typeface="Aldhabi" panose="01000000000000000000" pitchFamily="2" charset="-78"/>
              </a:rPr>
              <a:t>.</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8" name="Espace réservé pour une image  7">
            <a:extLst>
              <a:ext uri="{FF2B5EF4-FFF2-40B4-BE49-F238E27FC236}">
                <a16:creationId xmlns:a16="http://schemas.microsoft.com/office/drawing/2014/main" id="{6FAC42D4-6947-C281-6189-2D5F93E3007B}"/>
              </a:ext>
            </a:extLst>
          </p:cNvPr>
          <p:cNvSpPr>
            <a:spLocks noGrp="1"/>
          </p:cNvSpPr>
          <p:nvPr>
            <p:ph type="pic" sz="quarter" idx="13"/>
          </p:nvPr>
        </p:nvSpPr>
        <p:spPr/>
        <p:txBody>
          <a:bodyPr/>
          <a:lstStyle/>
          <a:p>
            <a:endParaRPr lang="fr-FR"/>
          </a:p>
        </p:txBody>
      </p:sp>
    </p:spTree>
    <p:extLst>
      <p:ext uri="{BB962C8B-B14F-4D97-AF65-F5344CB8AC3E}">
        <p14:creationId xmlns:p14="http://schemas.microsoft.com/office/powerpoint/2010/main" val="2506381787"/>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2861_TF89338750_Win32" id="{5DA64B16-7A8A-49A5-8E07-0E2BEF5E28A7}" vid="{3638B087-4232-4E2F-9948-8115634831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2.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{BA3B570D-2962-4625-8F55-71B3B8D59131}tf89338750_win32</Template>
  <TotalTime>52</TotalTime>
  <Words>674</Words>
  <Application>Microsoft Office PowerPoint</Application>
  <PresentationFormat>Grand écran</PresentationFormat>
  <Paragraphs>37</Paragraphs>
  <Slides>6</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Abadi</vt:lpstr>
      <vt:lpstr>Alegreya</vt:lpstr>
      <vt:lpstr>Arial</vt:lpstr>
      <vt:lpstr>Calibri</vt:lpstr>
      <vt:lpstr>Lato</vt:lpstr>
      <vt:lpstr>Roboto</vt:lpstr>
      <vt:lpstr>Times New Roman</vt:lpstr>
      <vt:lpstr>Univers</vt:lpstr>
      <vt:lpstr>GradientVTI</vt:lpstr>
      <vt:lpstr>Pourquoi l’éthique ? </vt:lpstr>
      <vt:lpstr>Présentation PowerPoint</vt:lpstr>
      <vt:lpstr>Présentation PowerPoint</vt:lpstr>
      <vt:lpstr>Présentation PowerPoint</vt:lpstr>
      <vt:lpstr>Ethic BY ESG and csr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Corinne Lawson</dc:creator>
  <cp:lastModifiedBy>Corinne Lawson</cp:lastModifiedBy>
  <cp:revision>1</cp:revision>
  <dcterms:created xsi:type="dcterms:W3CDTF">2024-10-20T17:06:16Z</dcterms:created>
  <dcterms:modified xsi:type="dcterms:W3CDTF">2024-11-19T10:18:37Z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